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slides/slide2.xml" ContentType="application/vnd.openxmlformats-officedocument.presentationml.slide+xml"/>
  <Override PartName="/ppt/presentation.xml" ContentType="application/vnd.openxmlformats-officedocument.presentationml.presentation.main+xml"/>
  <Override PartName="/ppt/slides/slide1.xml" ContentType="application/vnd.openxmlformats-officedocument.presentationml.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1.xml" ContentType="application/vnd.openxmlformats-officedocument.presentationml.notesSlide+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ustom.xml" ContentType="application/vnd.openxmlformats-officedocument.custom-properties+xml"/>
  <Override PartName="/docProps/app.xml" ContentType="application/vnd.openxmlformats-officedocument.extended-properties+xml"/>
  <Override PartName="/customXml/itemProps1.xml" ContentType="application/vnd.openxmlformats-officedocument.customXmlProperties+xml"/>
  <Override PartName="/docProps/core.xml" ContentType="application/vnd.openxmlformats-package.core-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3"/>
  </p:sldMasterIdLst>
  <p:notesMasterIdLst>
    <p:notesMasterId r:id="rId6"/>
  </p:notesMasterIdLst>
  <p:sldIdLst>
    <p:sldId id="256" r:id="rId4"/>
    <p:sldId id="257" r:id="rId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Calibri"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itchFamily="34" charset="0"/>
        <a:ea typeface="+mn-ea"/>
        <a:cs typeface="+mn-cs"/>
      </a:defRPr>
    </a:lvl5pPr>
    <a:lvl6pPr marL="2286000" algn="l" defTabSz="914400" rtl="0" eaLnBrk="1" latinLnBrk="0" hangingPunct="1">
      <a:defRPr kern="1200">
        <a:solidFill>
          <a:schemeClr val="tx1"/>
        </a:solidFill>
        <a:latin typeface="Calibri" pitchFamily="34" charset="0"/>
        <a:ea typeface="+mn-ea"/>
        <a:cs typeface="+mn-cs"/>
      </a:defRPr>
    </a:lvl6pPr>
    <a:lvl7pPr marL="2743200" algn="l" defTabSz="914400" rtl="0" eaLnBrk="1" latinLnBrk="0" hangingPunct="1">
      <a:defRPr kern="1200">
        <a:solidFill>
          <a:schemeClr val="tx1"/>
        </a:solidFill>
        <a:latin typeface="Calibri" pitchFamily="34" charset="0"/>
        <a:ea typeface="+mn-ea"/>
        <a:cs typeface="+mn-cs"/>
      </a:defRPr>
    </a:lvl7pPr>
    <a:lvl8pPr marL="3200400" algn="l" defTabSz="914400" rtl="0" eaLnBrk="1" latinLnBrk="0" hangingPunct="1">
      <a:defRPr kern="1200">
        <a:solidFill>
          <a:schemeClr val="tx1"/>
        </a:solidFill>
        <a:latin typeface="Calibri" pitchFamily="34" charset="0"/>
        <a:ea typeface="+mn-ea"/>
        <a:cs typeface="+mn-cs"/>
      </a:defRPr>
    </a:lvl8pPr>
    <a:lvl9pPr marL="3657600" algn="l" defTabSz="914400" rtl="0" eaLnBrk="1" latinLnBrk="0" hangingPunct="1">
      <a:defRPr kern="1200">
        <a:solidFill>
          <a:schemeClr val="tx1"/>
        </a:solidFill>
        <a:latin typeface="Calibri"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09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07" autoAdjust="0"/>
    <p:restoredTop sz="94676" autoAdjust="0"/>
  </p:normalViewPr>
  <p:slideViewPr>
    <p:cSldViewPr>
      <p:cViewPr>
        <p:scale>
          <a:sx n="115" d="100"/>
          <a:sy n="115" d="100"/>
        </p:scale>
        <p:origin x="-336"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70" d="100"/>
          <a:sy n="70" d="100"/>
        </p:scale>
        <p:origin x="-2094"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customXml" Target="../customXml/item3.xml"/><Relationship Id="rId5" Type="http://schemas.openxmlformats.org/officeDocument/2006/relationships/slide" Target="slides/slide2.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fld id="{9868B659-9FFC-4112-B528-17298C91CBAD}" type="datetimeFigureOut">
              <a:rPr lang="en-US" altLang="en-US"/>
              <a:pPr>
                <a:defRPr/>
              </a:pPr>
              <a:t>6/20/2014</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24F075DA-D7C9-4ACA-8B32-86A48FA1170A}" type="slidenum">
              <a:rPr lang="en-US" altLang="en-US"/>
              <a:pPr>
                <a:defRPr/>
              </a:pPr>
              <a:t>‹N°›</a:t>
            </a:fld>
            <a:endParaRPr lang="en-US" altLang="en-US"/>
          </a:p>
        </p:txBody>
      </p:sp>
    </p:spTree>
    <p:extLst>
      <p:ext uri="{BB962C8B-B14F-4D97-AF65-F5344CB8AC3E}">
        <p14:creationId xmlns:p14="http://schemas.microsoft.com/office/powerpoint/2010/main" val="21646781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buSzPct val="100000"/>
            </a:pPr>
            <a:fld id="{E0C92BC1-5B0F-4585-99FA-DD1908BA2669}" type="slidenum">
              <a:rPr lang="en-US" altLang="en-US">
                <a:solidFill>
                  <a:srgbClr val="000000"/>
                </a:solidFill>
              </a:rPr>
              <a:pPr>
                <a:buSzPct val="100000"/>
              </a:pPr>
              <a:t>2</a:t>
            </a:fld>
            <a:endParaRPr lang="en-US" altLang="en-US">
              <a:solidFill>
                <a:srgbClr val="000000"/>
              </a:solidFill>
            </a:endParaRPr>
          </a:p>
        </p:txBody>
      </p:sp>
    </p:spTree>
    <p:extLst>
      <p:ext uri="{BB962C8B-B14F-4D97-AF65-F5344CB8AC3E}">
        <p14:creationId xmlns:p14="http://schemas.microsoft.com/office/powerpoint/2010/main" val="32012812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CECEFC5-84BF-47C3-ACE5-E6A041E67D50}" type="datetimeFigureOut">
              <a:rPr lang="en-US" altLang="en-US"/>
              <a:pPr>
                <a:defRPr/>
              </a:pPr>
              <a:t>6/20/2014</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3089CDA5-0846-48AC-AF42-B787FFD651BA}" type="slidenum">
              <a:rPr lang="en-US" altLang="en-US"/>
              <a:pPr>
                <a:defRPr/>
              </a:pPr>
              <a:t>‹N°›</a:t>
            </a:fld>
            <a:endParaRPr lang="en-US" altLang="en-US"/>
          </a:p>
        </p:txBody>
      </p:sp>
    </p:spTree>
    <p:extLst>
      <p:ext uri="{BB962C8B-B14F-4D97-AF65-F5344CB8AC3E}">
        <p14:creationId xmlns:p14="http://schemas.microsoft.com/office/powerpoint/2010/main" val="1044912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E47CB76-9FAF-4457-BD1D-002987819679}" type="datetimeFigureOut">
              <a:rPr lang="en-US" altLang="en-US"/>
              <a:pPr>
                <a:defRPr/>
              </a:pPr>
              <a:t>6/20/2014</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66E5ADDE-2702-46F9-9E0A-1F65EE45A7B1}" type="slidenum">
              <a:rPr lang="en-US" altLang="en-US"/>
              <a:pPr>
                <a:defRPr/>
              </a:pPr>
              <a:t>‹N°›</a:t>
            </a:fld>
            <a:endParaRPr lang="en-US" altLang="en-US"/>
          </a:p>
        </p:txBody>
      </p:sp>
    </p:spTree>
    <p:extLst>
      <p:ext uri="{BB962C8B-B14F-4D97-AF65-F5344CB8AC3E}">
        <p14:creationId xmlns:p14="http://schemas.microsoft.com/office/powerpoint/2010/main" val="4452370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A8F225A-722A-4FEF-8D0A-B85C3792F87E}" type="datetimeFigureOut">
              <a:rPr lang="en-US" altLang="en-US"/>
              <a:pPr>
                <a:defRPr/>
              </a:pPr>
              <a:t>6/20/2014</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F8C6313D-D8C8-448B-8606-CFE8F3A3D902}" type="slidenum">
              <a:rPr lang="en-US" altLang="en-US"/>
              <a:pPr>
                <a:defRPr/>
              </a:pPr>
              <a:t>‹N°›</a:t>
            </a:fld>
            <a:endParaRPr lang="en-US" altLang="en-US"/>
          </a:p>
        </p:txBody>
      </p:sp>
    </p:spTree>
    <p:extLst>
      <p:ext uri="{BB962C8B-B14F-4D97-AF65-F5344CB8AC3E}">
        <p14:creationId xmlns:p14="http://schemas.microsoft.com/office/powerpoint/2010/main" val="457043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B307BA6-EF34-4A66-8A71-9791DD5354A8}" type="datetimeFigureOut">
              <a:rPr lang="en-US" altLang="en-US"/>
              <a:pPr>
                <a:defRPr/>
              </a:pPr>
              <a:t>6/20/2014</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EFF80C49-CBBB-4F7F-A381-7B619C2D2051}" type="slidenum">
              <a:rPr lang="en-US" altLang="en-US"/>
              <a:pPr>
                <a:defRPr/>
              </a:pPr>
              <a:t>‹N°›</a:t>
            </a:fld>
            <a:endParaRPr lang="en-US" altLang="en-US"/>
          </a:p>
        </p:txBody>
      </p:sp>
    </p:spTree>
    <p:extLst>
      <p:ext uri="{BB962C8B-B14F-4D97-AF65-F5344CB8AC3E}">
        <p14:creationId xmlns:p14="http://schemas.microsoft.com/office/powerpoint/2010/main" val="2417657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DCFD57D-C674-4B7D-858D-7F4ED6F36421}" type="datetimeFigureOut">
              <a:rPr lang="en-US" altLang="en-US"/>
              <a:pPr>
                <a:defRPr/>
              </a:pPr>
              <a:t>6/20/2014</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8834FD3D-5463-40FD-BBE7-B03998E3BB1D}" type="slidenum">
              <a:rPr lang="en-US" altLang="en-US"/>
              <a:pPr>
                <a:defRPr/>
              </a:pPr>
              <a:t>‹N°›</a:t>
            </a:fld>
            <a:endParaRPr lang="en-US" altLang="en-US"/>
          </a:p>
        </p:txBody>
      </p:sp>
    </p:spTree>
    <p:extLst>
      <p:ext uri="{BB962C8B-B14F-4D97-AF65-F5344CB8AC3E}">
        <p14:creationId xmlns:p14="http://schemas.microsoft.com/office/powerpoint/2010/main" val="21376362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89FDB4E-85D7-4D72-B691-C38D9B08A40C}" type="datetimeFigureOut">
              <a:rPr lang="en-US" altLang="en-US"/>
              <a:pPr>
                <a:defRPr/>
              </a:pPr>
              <a:t>6/20/2014</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p:txBody>
          <a:bodyPr/>
          <a:lstStyle>
            <a:lvl1pPr>
              <a:defRPr/>
            </a:lvl1pPr>
          </a:lstStyle>
          <a:p>
            <a:pPr>
              <a:defRPr/>
            </a:pPr>
            <a:fld id="{E0083061-9268-49E7-913B-E0BB29EE34E3}" type="slidenum">
              <a:rPr lang="en-US" altLang="en-US"/>
              <a:pPr>
                <a:defRPr/>
              </a:pPr>
              <a:t>‹N°›</a:t>
            </a:fld>
            <a:endParaRPr lang="en-US" altLang="en-US"/>
          </a:p>
        </p:txBody>
      </p:sp>
    </p:spTree>
    <p:extLst>
      <p:ext uri="{BB962C8B-B14F-4D97-AF65-F5344CB8AC3E}">
        <p14:creationId xmlns:p14="http://schemas.microsoft.com/office/powerpoint/2010/main" val="2720777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071EE42-5F1C-4312-9CC0-EBDB825625D5}" type="datetimeFigureOut">
              <a:rPr lang="en-US" altLang="en-US"/>
              <a:pPr>
                <a:defRPr/>
              </a:pPr>
              <a:t>6/20/2014</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ltLang="en-US"/>
          </a:p>
        </p:txBody>
      </p:sp>
      <p:sp>
        <p:nvSpPr>
          <p:cNvPr id="9" name="Slide Number Placeholder 5"/>
          <p:cNvSpPr>
            <a:spLocks noGrp="1"/>
          </p:cNvSpPr>
          <p:nvPr>
            <p:ph type="sldNum" sz="quarter" idx="12"/>
          </p:nvPr>
        </p:nvSpPr>
        <p:spPr/>
        <p:txBody>
          <a:bodyPr/>
          <a:lstStyle>
            <a:lvl1pPr>
              <a:defRPr/>
            </a:lvl1pPr>
          </a:lstStyle>
          <a:p>
            <a:pPr>
              <a:defRPr/>
            </a:pPr>
            <a:fld id="{0BBFE3FF-E1F0-41ED-91E6-B2A6BCA4D7D3}" type="slidenum">
              <a:rPr lang="en-US" altLang="en-US"/>
              <a:pPr>
                <a:defRPr/>
              </a:pPr>
              <a:t>‹N°›</a:t>
            </a:fld>
            <a:endParaRPr lang="en-US" altLang="en-US"/>
          </a:p>
        </p:txBody>
      </p:sp>
    </p:spTree>
    <p:extLst>
      <p:ext uri="{BB962C8B-B14F-4D97-AF65-F5344CB8AC3E}">
        <p14:creationId xmlns:p14="http://schemas.microsoft.com/office/powerpoint/2010/main" val="9789685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9D8E1DFC-FA6E-42FD-B3C8-852DCAF939B7}" type="datetimeFigureOut">
              <a:rPr lang="en-US" altLang="en-US"/>
              <a:pPr>
                <a:defRPr/>
              </a:pPr>
              <a:t>6/20/2014</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ltLang="en-US"/>
          </a:p>
        </p:txBody>
      </p:sp>
      <p:sp>
        <p:nvSpPr>
          <p:cNvPr id="5" name="Slide Number Placeholder 5"/>
          <p:cNvSpPr>
            <a:spLocks noGrp="1"/>
          </p:cNvSpPr>
          <p:nvPr>
            <p:ph type="sldNum" sz="quarter" idx="12"/>
          </p:nvPr>
        </p:nvSpPr>
        <p:spPr/>
        <p:txBody>
          <a:bodyPr/>
          <a:lstStyle>
            <a:lvl1pPr>
              <a:defRPr/>
            </a:lvl1pPr>
          </a:lstStyle>
          <a:p>
            <a:pPr>
              <a:defRPr/>
            </a:pPr>
            <a:fld id="{C1F395D7-FC2E-4C6D-AFDC-FF0C6119077F}" type="slidenum">
              <a:rPr lang="en-US" altLang="en-US"/>
              <a:pPr>
                <a:defRPr/>
              </a:pPr>
              <a:t>‹N°›</a:t>
            </a:fld>
            <a:endParaRPr lang="en-US" altLang="en-US"/>
          </a:p>
        </p:txBody>
      </p:sp>
    </p:spTree>
    <p:extLst>
      <p:ext uri="{BB962C8B-B14F-4D97-AF65-F5344CB8AC3E}">
        <p14:creationId xmlns:p14="http://schemas.microsoft.com/office/powerpoint/2010/main" val="1270645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D17B7CD-8CC2-46C4-9420-F811FD37621C}" type="datetimeFigureOut">
              <a:rPr lang="en-US" altLang="en-US"/>
              <a:pPr>
                <a:defRPr/>
              </a:pPr>
              <a:t>6/20/2014</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ltLang="en-US"/>
          </a:p>
        </p:txBody>
      </p:sp>
      <p:sp>
        <p:nvSpPr>
          <p:cNvPr id="4" name="Slide Number Placeholder 5"/>
          <p:cNvSpPr>
            <a:spLocks noGrp="1"/>
          </p:cNvSpPr>
          <p:nvPr>
            <p:ph type="sldNum" sz="quarter" idx="12"/>
          </p:nvPr>
        </p:nvSpPr>
        <p:spPr/>
        <p:txBody>
          <a:bodyPr/>
          <a:lstStyle>
            <a:lvl1pPr>
              <a:defRPr/>
            </a:lvl1pPr>
          </a:lstStyle>
          <a:p>
            <a:pPr>
              <a:defRPr/>
            </a:pPr>
            <a:fld id="{4905C267-2C00-420C-96CD-C598700B0569}" type="slidenum">
              <a:rPr lang="en-US" altLang="en-US"/>
              <a:pPr>
                <a:defRPr/>
              </a:pPr>
              <a:t>‹N°›</a:t>
            </a:fld>
            <a:endParaRPr lang="en-US" altLang="en-US"/>
          </a:p>
        </p:txBody>
      </p:sp>
    </p:spTree>
    <p:extLst>
      <p:ext uri="{BB962C8B-B14F-4D97-AF65-F5344CB8AC3E}">
        <p14:creationId xmlns:p14="http://schemas.microsoft.com/office/powerpoint/2010/main" val="2725247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0166708-D3BE-4FCB-B763-5454860700D0}" type="datetimeFigureOut">
              <a:rPr lang="en-US" altLang="en-US"/>
              <a:pPr>
                <a:defRPr/>
              </a:pPr>
              <a:t>6/20/2014</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p:txBody>
          <a:bodyPr/>
          <a:lstStyle>
            <a:lvl1pPr>
              <a:defRPr/>
            </a:lvl1pPr>
          </a:lstStyle>
          <a:p>
            <a:pPr>
              <a:defRPr/>
            </a:pPr>
            <a:fld id="{F5500141-D49D-483C-9897-D0017560495D}" type="slidenum">
              <a:rPr lang="en-US" altLang="en-US"/>
              <a:pPr>
                <a:defRPr/>
              </a:pPr>
              <a:t>‹N°›</a:t>
            </a:fld>
            <a:endParaRPr lang="en-US" altLang="en-US"/>
          </a:p>
        </p:txBody>
      </p:sp>
    </p:spTree>
    <p:extLst>
      <p:ext uri="{BB962C8B-B14F-4D97-AF65-F5344CB8AC3E}">
        <p14:creationId xmlns:p14="http://schemas.microsoft.com/office/powerpoint/2010/main" val="10312874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9EF7968-4282-4104-861F-6E315A77E9D9}" type="datetimeFigureOut">
              <a:rPr lang="en-US" altLang="en-US"/>
              <a:pPr>
                <a:defRPr/>
              </a:pPr>
              <a:t>6/20/2014</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p:txBody>
          <a:bodyPr/>
          <a:lstStyle>
            <a:lvl1pPr>
              <a:defRPr/>
            </a:lvl1pPr>
          </a:lstStyle>
          <a:p>
            <a:pPr>
              <a:defRPr/>
            </a:pPr>
            <a:fld id="{967F31FA-229E-4D30-8305-DD17CD488953}" type="slidenum">
              <a:rPr lang="en-US" altLang="en-US"/>
              <a:pPr>
                <a:defRPr/>
              </a:pPr>
              <a:t>‹N°›</a:t>
            </a:fld>
            <a:endParaRPr lang="en-US" altLang="en-US"/>
          </a:p>
        </p:txBody>
      </p:sp>
    </p:spTree>
    <p:extLst>
      <p:ext uri="{BB962C8B-B14F-4D97-AF65-F5344CB8AC3E}">
        <p14:creationId xmlns:p14="http://schemas.microsoft.com/office/powerpoint/2010/main" val="12267242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smtClean="0">
                <a:solidFill>
                  <a:srgbClr val="898989"/>
                </a:solidFill>
              </a:defRPr>
            </a:lvl1pPr>
          </a:lstStyle>
          <a:p>
            <a:pPr>
              <a:defRPr/>
            </a:pPr>
            <a:fld id="{B2C1B509-417F-42D4-89E9-FFA71E13B09D}" type="datetimeFigureOut">
              <a:rPr lang="en-US" altLang="en-US"/>
              <a:pPr>
                <a:defRPr/>
              </a:pPr>
              <a:t>6/20/2014</a:t>
            </a:fld>
            <a:endParaRPr lang="en-US"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smtClean="0">
                <a:solidFill>
                  <a:srgbClr val="898989"/>
                </a:solidFill>
              </a:defRPr>
            </a:lvl1pPr>
          </a:lstStyle>
          <a:p>
            <a:pPr>
              <a:defRPr/>
            </a:pPr>
            <a:endParaRPr lang="en-US"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EC5B209A-0B1D-485C-98C9-01C470984AD9}" type="slidenum">
              <a:rPr lang="en-US" altLang="en-US"/>
              <a:pPr>
                <a:defRPr/>
              </a:pPr>
              <a:t>‹N°›</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office.microsoft.com/fr-fr/HA102828887" TargetMode="External"/><Relationship Id="rId7" Type="http://schemas.openxmlformats.org/officeDocument/2006/relationships/image" Target="../media/image2.png"/><Relationship Id="rId2" Type="http://schemas.openxmlformats.org/officeDocument/2006/relationships/hyperlink" Target="http://office.microsoft.com/fr-fr/HA102827058" TargetMode="Externa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hyperlink" Target="http://office.microsoft.com/en-us/HA104042985" TargetMode="External"/><Relationship Id="rId4" Type="http://schemas.openxmlformats.org/officeDocument/2006/relationships/hyperlink" Target="http://office.microsoft.com/en-us/HA104042994" TargetMode="External"/><Relationship Id="rId9"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ubtitle 2"/>
          <p:cNvSpPr>
            <a:spLocks noGrp="1"/>
          </p:cNvSpPr>
          <p:nvPr>
            <p:ph type="subTitle" idx="1"/>
          </p:nvPr>
        </p:nvSpPr>
        <p:spPr>
          <a:xfrm>
            <a:off x="5457825" y="239713"/>
            <a:ext cx="3236913" cy="388937"/>
          </a:xfrm>
        </p:spPr>
        <p:txBody>
          <a:bodyPr/>
          <a:lstStyle/>
          <a:p>
            <a:pPr algn="l" eaLnBrk="1" hangingPunct="1">
              <a:buFont typeface="Calibri" pitchFamily="34" charset="0"/>
              <a:buNone/>
            </a:pPr>
            <a:r>
              <a:rPr lang="fr-BE" altLang="en-US" sz="1200" dirty="0" smtClean="0">
                <a:solidFill>
                  <a:srgbClr val="000000"/>
                </a:solidFill>
                <a:latin typeface="Segoe UI Light" pitchFamily="34" charset="0"/>
              </a:rPr>
              <a:t>Aide-mémoire sur Lync 2013 pour Office 365</a:t>
            </a:r>
          </a:p>
        </p:txBody>
      </p:sp>
      <p:cxnSp>
        <p:nvCxnSpPr>
          <p:cNvPr id="14" name="Straight Connector 13" descr="&quot;&quot;"/>
          <p:cNvCxnSpPr/>
          <p:nvPr/>
        </p:nvCxnSpPr>
        <p:spPr>
          <a:xfrm>
            <a:off x="4572000" y="76200"/>
            <a:ext cx="0" cy="670560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052" name="TextBox 15" descr="&quot;&quot;"/>
          <p:cNvSpPr txBox="1">
            <a:spLocks noChangeArrowheads="1"/>
          </p:cNvSpPr>
          <p:nvPr/>
        </p:nvSpPr>
        <p:spPr bwMode="auto">
          <a:xfrm>
            <a:off x="0" y="6473825"/>
            <a:ext cx="45720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fr-BE" altLang="en-US" sz="800" dirty="0" smtClean="0">
                <a:solidFill>
                  <a:srgbClr val="595959"/>
                </a:solidFill>
              </a:rPr>
              <a:t>© 2012 Microsoft Corporation.  Tous droits réservés.</a:t>
            </a:r>
            <a:endParaRPr lang="fr-BE" altLang="en-US" sz="800" dirty="0">
              <a:solidFill>
                <a:srgbClr val="595959"/>
              </a:solidFill>
            </a:endParaRPr>
          </a:p>
        </p:txBody>
      </p:sp>
      <p:sp>
        <p:nvSpPr>
          <p:cNvPr id="2053" name="TextBox 16"/>
          <p:cNvSpPr txBox="1">
            <a:spLocks noChangeArrowheads="1"/>
          </p:cNvSpPr>
          <p:nvPr/>
        </p:nvSpPr>
        <p:spPr bwMode="auto">
          <a:xfrm>
            <a:off x="4657725" y="914400"/>
            <a:ext cx="4267200" cy="179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lnSpc>
                <a:spcPct val="120000"/>
              </a:lnSpc>
              <a:spcBef>
                <a:spcPct val="0"/>
              </a:spcBef>
              <a:buFontTx/>
              <a:buNone/>
            </a:pPr>
            <a:r>
              <a:rPr lang="fr-BE" altLang="en-US" sz="800" dirty="0" smtClean="0">
                <a:solidFill>
                  <a:srgbClr val="595959"/>
                </a:solidFill>
                <a:latin typeface="Segoe UI" pitchFamily="34" charset="0"/>
                <a:cs typeface="Segoe UI" pitchFamily="34" charset="0"/>
              </a:rPr>
              <a:t>Avec Lync, vous pouvez commencer la collaboration sans planifier de réunion. Vous pouvez lancer une réunion impromptue, partager des éléments sur votre ordinateur (un fichier, un site web, etc.), prendre et partager des notes, développer ensemble des idées sur un tableau blanc, effectuer ou préparer une présentation PowerPoint ou envoyer un fichier. </a:t>
            </a:r>
          </a:p>
          <a:p>
            <a:pPr eaLnBrk="1" hangingPunct="1">
              <a:lnSpc>
                <a:spcPct val="120000"/>
              </a:lnSpc>
              <a:spcBef>
                <a:spcPts val="300"/>
              </a:spcBef>
              <a:buFontTx/>
              <a:buNone/>
            </a:pPr>
            <a:r>
              <a:rPr lang="fr-BE" altLang="en-US" sz="800" dirty="0" smtClean="0">
                <a:solidFill>
                  <a:srgbClr val="595959"/>
                </a:solidFill>
                <a:latin typeface="Segoe UI" pitchFamily="34" charset="0"/>
                <a:cs typeface="Segoe UI" pitchFamily="34" charset="0"/>
              </a:rPr>
              <a:t>Vous pouvez aussi planifier une réunion Lync à partir de laquelle vous pourrez partager et collaborer. Pour savoir comment organiser une réunion Lync ou y participer, consultez les pages </a:t>
            </a:r>
            <a:r>
              <a:rPr lang="fr-BE" altLang="en-US" sz="800" dirty="0" smtClean="0">
                <a:solidFill>
                  <a:srgbClr val="595959"/>
                </a:solidFill>
                <a:latin typeface="Segoe UI" pitchFamily="34" charset="0"/>
                <a:cs typeface="Segoe UI" pitchFamily="34" charset="0"/>
                <a:hlinkClick r:id="rId2"/>
              </a:rPr>
              <a:t>http://office.microsoft.com/fr-fr/HA102827058</a:t>
            </a:r>
            <a:r>
              <a:rPr lang="fr-BE" altLang="en-US" sz="800" dirty="0" smtClean="0">
                <a:solidFill>
                  <a:srgbClr val="595959"/>
                </a:solidFill>
                <a:latin typeface="Segoe UI" pitchFamily="34" charset="0"/>
                <a:cs typeface="Segoe UI" pitchFamily="34" charset="0"/>
              </a:rPr>
              <a:t> et </a:t>
            </a:r>
            <a:r>
              <a:rPr lang="fr-BE" altLang="en-US" sz="800" dirty="0" smtClean="0">
                <a:solidFill>
                  <a:srgbClr val="595959"/>
                </a:solidFill>
                <a:latin typeface="Segoe UI" pitchFamily="34" charset="0"/>
                <a:cs typeface="Segoe UI" pitchFamily="34" charset="0"/>
                <a:hlinkClick r:id="rId3"/>
              </a:rPr>
              <a:t>http://office.microsoft.com/fr-fr/HA102828887</a:t>
            </a:r>
            <a:r>
              <a:rPr lang="fr-BE" altLang="en-US" sz="800" dirty="0" smtClean="0">
                <a:solidFill>
                  <a:srgbClr val="595959"/>
                </a:solidFill>
                <a:latin typeface="Segoe UI" pitchFamily="34" charset="0"/>
                <a:cs typeface="Segoe UI" pitchFamily="34" charset="0"/>
              </a:rPr>
              <a:t> ou, si vous utilisez Office 365 opéré par 21Vianet, les pages </a:t>
            </a:r>
            <a:r>
              <a:rPr lang="fr-BE" altLang="en-US" sz="800" dirty="0" smtClean="0">
                <a:solidFill>
                  <a:srgbClr val="595959"/>
                </a:solidFill>
                <a:latin typeface="Segoe UI" pitchFamily="34" charset="0"/>
                <a:cs typeface="Segoe UI" pitchFamily="34" charset="0"/>
                <a:hlinkClick r:id="rId4"/>
              </a:rPr>
              <a:t>http://office.microsoft.com/en-us/HA104042994</a:t>
            </a:r>
            <a:r>
              <a:rPr lang="fr-BE" altLang="en-US" sz="800" dirty="0" smtClean="0">
                <a:solidFill>
                  <a:srgbClr val="000000"/>
                </a:solidFill>
                <a:latin typeface="Segoe UI" pitchFamily="34" charset="0"/>
                <a:cs typeface="Segoe UI" pitchFamily="34" charset="0"/>
              </a:rPr>
              <a:t> </a:t>
            </a:r>
            <a:r>
              <a:rPr lang="fr-BE" altLang="en-US" sz="800" dirty="0" smtClean="0">
                <a:solidFill>
                  <a:srgbClr val="595959"/>
                </a:solidFill>
                <a:latin typeface="Segoe UI" pitchFamily="34" charset="0"/>
                <a:cs typeface="Segoe UI" pitchFamily="34" charset="0"/>
              </a:rPr>
              <a:t>et </a:t>
            </a:r>
            <a:r>
              <a:rPr lang="fr-BE" altLang="en-US" sz="800" dirty="0" smtClean="0">
                <a:solidFill>
                  <a:srgbClr val="595959"/>
                </a:solidFill>
                <a:latin typeface="Segoe UI" pitchFamily="34" charset="0"/>
                <a:cs typeface="Segoe UI" pitchFamily="34" charset="0"/>
                <a:hlinkClick r:id="rId5"/>
              </a:rPr>
              <a:t>http://office.microsoft.com/en-us/HA104042985</a:t>
            </a:r>
            <a:r>
              <a:rPr lang="fr-BE" altLang="en-US" sz="800" dirty="0" smtClean="0">
                <a:solidFill>
                  <a:srgbClr val="595959"/>
                </a:solidFill>
                <a:latin typeface="Segoe UI" pitchFamily="34" charset="0"/>
                <a:cs typeface="Segoe UI" pitchFamily="34" charset="0"/>
              </a:rPr>
              <a:t>.</a:t>
            </a:r>
            <a:r>
              <a:rPr lang="fr-BE" altLang="en-US" sz="800" dirty="0" smtClean="0">
                <a:solidFill>
                  <a:srgbClr val="000000"/>
                </a:solidFill>
                <a:latin typeface="Segoe UI" pitchFamily="34" charset="0"/>
                <a:cs typeface="Segoe UI" pitchFamily="34" charset="0"/>
              </a:rPr>
              <a:t>	</a:t>
            </a:r>
            <a:endParaRPr lang="fr-BE" altLang="en-US" sz="800" dirty="0">
              <a:solidFill>
                <a:srgbClr val="000000"/>
              </a:solidFill>
              <a:latin typeface="Segoe UI" pitchFamily="34" charset="0"/>
              <a:cs typeface="Segoe UI" pitchFamily="34" charset="0"/>
            </a:endParaRPr>
          </a:p>
        </p:txBody>
      </p:sp>
      <p:sp>
        <p:nvSpPr>
          <p:cNvPr id="18" name="TextBox 17"/>
          <p:cNvSpPr txBox="1"/>
          <p:nvPr/>
        </p:nvSpPr>
        <p:spPr>
          <a:xfrm>
            <a:off x="4662488" y="2895600"/>
            <a:ext cx="2244725" cy="3535363"/>
          </a:xfrm>
          <a:prstGeom prst="rect">
            <a:avLst/>
          </a:prstGeom>
          <a:noFill/>
        </p:spPr>
        <p:txBody>
          <a:bodyPr>
            <a:spAutoFit/>
          </a:bodyPr>
          <a:lstStyle>
            <a:lvl1pPr marL="228600" indent="-2286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lnSpc>
                <a:spcPct val="120000"/>
              </a:lnSpc>
              <a:spcBef>
                <a:spcPts val="300"/>
              </a:spcBef>
              <a:buFont typeface="Calibri" pitchFamily="34" charset="0"/>
              <a:buAutoNum type="arabicPeriod"/>
              <a:defRPr/>
            </a:pPr>
            <a:r>
              <a:rPr lang="fr-BE" altLang="en-US" sz="800" dirty="0" smtClean="0">
                <a:solidFill>
                  <a:srgbClr val="595959"/>
                </a:solidFill>
                <a:latin typeface="Segoe UI" pitchFamily="34" charset="0"/>
                <a:cs typeface="Segoe UI" pitchFamily="34" charset="0"/>
              </a:rPr>
              <a:t>Dans votre liste de contacts, double-cliquez sur un contact pour démarrer une conversation par messagerie instantanée, puis ajoutez des personnes ou des groupes en les faisant glisser de votre liste de contacts vers la fenêtre. </a:t>
            </a:r>
            <a:r>
              <a:rPr lang="fr-BE" altLang="en-US" sz="800" b="1" dirty="0" smtClean="0">
                <a:solidFill>
                  <a:srgbClr val="595959"/>
                </a:solidFill>
                <a:latin typeface="Segoe UI" pitchFamily="34" charset="0"/>
                <a:cs typeface="Segoe UI" pitchFamily="34" charset="0"/>
              </a:rPr>
              <a:t>Ou</a:t>
            </a:r>
            <a:r>
              <a:rPr lang="fr-BE" altLang="en-US" sz="800" dirty="0" smtClean="0">
                <a:solidFill>
                  <a:srgbClr val="595959"/>
                </a:solidFill>
                <a:latin typeface="Segoe UI" pitchFamily="34" charset="0"/>
                <a:cs typeface="Segoe UI" pitchFamily="34" charset="0"/>
              </a:rPr>
              <a:t>, participez à une réunion Lync planifiée.</a:t>
            </a:r>
          </a:p>
          <a:p>
            <a:pPr eaLnBrk="1" hangingPunct="1">
              <a:lnSpc>
                <a:spcPct val="120000"/>
              </a:lnSpc>
              <a:spcBef>
                <a:spcPts val="300"/>
              </a:spcBef>
              <a:buFont typeface="Calibri" pitchFamily="34" charset="0"/>
              <a:buAutoNum type="arabicPeriod"/>
              <a:defRPr/>
            </a:pPr>
            <a:r>
              <a:rPr lang="fr-BE" altLang="en-US" sz="800" dirty="0" smtClean="0">
                <a:solidFill>
                  <a:srgbClr val="595959"/>
                </a:solidFill>
                <a:latin typeface="Segoe UI" pitchFamily="34" charset="0"/>
                <a:cs typeface="Segoe UI" pitchFamily="34" charset="0"/>
              </a:rPr>
              <a:t>Placez le curseur sur le bouton présenter (moniteur) et, sous l’onglet </a:t>
            </a:r>
            <a:r>
              <a:rPr lang="fr-BE" altLang="en-US" sz="800" b="1" dirty="0" smtClean="0">
                <a:solidFill>
                  <a:srgbClr val="595959"/>
                </a:solidFill>
                <a:latin typeface="Segoe UI" pitchFamily="34" charset="0"/>
                <a:cs typeface="Segoe UI" pitchFamily="34" charset="0"/>
              </a:rPr>
              <a:t>Présenter</a:t>
            </a:r>
            <a:r>
              <a:rPr lang="fr-BE" altLang="en-US" sz="800" dirty="0" smtClean="0">
                <a:solidFill>
                  <a:srgbClr val="595959"/>
                </a:solidFill>
                <a:latin typeface="Segoe UI" pitchFamily="34" charset="0"/>
                <a:cs typeface="Segoe UI" pitchFamily="34" charset="0"/>
              </a:rPr>
              <a:t>, effectuez l’une des opérations suivantes :</a:t>
            </a:r>
          </a:p>
          <a:p>
            <a:pPr marL="398463" indent="-171450" eaLnBrk="1" hangingPunct="1">
              <a:lnSpc>
                <a:spcPct val="120000"/>
              </a:lnSpc>
              <a:spcBef>
                <a:spcPts val="300"/>
              </a:spcBef>
              <a:buFont typeface="Arial" panose="020B0604020202020204" pitchFamily="34" charset="0"/>
              <a:buChar char="•"/>
              <a:defRPr/>
            </a:pPr>
            <a:r>
              <a:rPr lang="fr-BE" altLang="en-US" sz="800" dirty="0" smtClean="0">
                <a:solidFill>
                  <a:srgbClr val="595959"/>
                </a:solidFill>
                <a:latin typeface="Segoe UI" pitchFamily="34" charset="0"/>
                <a:cs typeface="Segoe UI" pitchFamily="34" charset="0"/>
              </a:rPr>
              <a:t>Cliquez sur </a:t>
            </a:r>
            <a:r>
              <a:rPr lang="fr-BE" altLang="en-US" sz="800" b="1" dirty="0" smtClean="0">
                <a:solidFill>
                  <a:srgbClr val="595959"/>
                </a:solidFill>
                <a:latin typeface="Segoe UI" pitchFamily="34" charset="0"/>
                <a:cs typeface="Segoe UI" pitchFamily="34" charset="0"/>
              </a:rPr>
              <a:t>Bureau</a:t>
            </a:r>
            <a:r>
              <a:rPr lang="fr-BE" altLang="en-US" sz="800" dirty="0" smtClean="0">
                <a:solidFill>
                  <a:srgbClr val="595959"/>
                </a:solidFill>
                <a:latin typeface="Segoe UI" pitchFamily="34" charset="0"/>
                <a:cs typeface="Segoe UI" pitchFamily="34" charset="0"/>
              </a:rPr>
              <a:t> pour afficher tout le contenu de votre Bureau. </a:t>
            </a:r>
          </a:p>
          <a:p>
            <a:pPr marL="398463" indent="-171450" eaLnBrk="1" hangingPunct="1">
              <a:lnSpc>
                <a:spcPct val="120000"/>
              </a:lnSpc>
              <a:spcBef>
                <a:spcPts val="300"/>
              </a:spcBef>
              <a:buFont typeface="Arial" panose="020B0604020202020204" pitchFamily="34" charset="0"/>
              <a:buChar char="•"/>
              <a:defRPr/>
            </a:pPr>
            <a:r>
              <a:rPr lang="fr-BE" altLang="en-US" sz="800" dirty="0" smtClean="0">
                <a:solidFill>
                  <a:srgbClr val="595959"/>
                </a:solidFill>
                <a:latin typeface="Segoe UI" pitchFamily="34" charset="0"/>
                <a:cs typeface="Segoe UI" pitchFamily="34" charset="0"/>
              </a:rPr>
              <a:t>Si vous voulez simplement partager un programme ouvert, cliquez sur </a:t>
            </a:r>
            <a:r>
              <a:rPr lang="fr-BE" altLang="en-US" sz="800" b="1" dirty="0" smtClean="0">
                <a:solidFill>
                  <a:srgbClr val="595959"/>
                </a:solidFill>
                <a:latin typeface="Segoe UI" pitchFamily="34" charset="0"/>
                <a:cs typeface="Segoe UI" pitchFamily="34" charset="0"/>
              </a:rPr>
              <a:t>Programme</a:t>
            </a:r>
            <a:r>
              <a:rPr lang="fr-BE" altLang="en-US" sz="800" dirty="0" smtClean="0">
                <a:solidFill>
                  <a:srgbClr val="595959"/>
                </a:solidFill>
                <a:latin typeface="Segoe UI" pitchFamily="34" charset="0"/>
                <a:cs typeface="Segoe UI" pitchFamily="34" charset="0"/>
              </a:rPr>
              <a:t>, puis double-cliquez sur le programme de votre choix. </a:t>
            </a:r>
          </a:p>
          <a:p>
            <a:pPr eaLnBrk="1" hangingPunct="1">
              <a:lnSpc>
                <a:spcPct val="120000"/>
              </a:lnSpc>
              <a:spcBef>
                <a:spcPts val="300"/>
              </a:spcBef>
              <a:buFont typeface="+mj-lt"/>
              <a:buAutoNum type="arabicPeriod" startAt="3"/>
              <a:defRPr/>
            </a:pPr>
            <a:r>
              <a:rPr lang="fr-BE" altLang="en-US" sz="800" dirty="0" smtClean="0">
                <a:solidFill>
                  <a:srgbClr val="595959"/>
                </a:solidFill>
                <a:latin typeface="Segoe UI" pitchFamily="34" charset="0"/>
                <a:cs typeface="Segoe UI" pitchFamily="34" charset="0"/>
              </a:rPr>
              <a:t>(Facultatif) Pour ajouter un fichier audio, cliquez sur le bouton du téléphone.</a:t>
            </a:r>
            <a:r>
              <a:rPr lang="fr-BE" altLang="en-US" sz="800" b="1" dirty="0" smtClean="0">
                <a:solidFill>
                  <a:srgbClr val="595959"/>
                </a:solidFill>
                <a:latin typeface="Segoe UI" pitchFamily="34" charset="0"/>
                <a:cs typeface="Segoe UI" pitchFamily="34" charset="0"/>
              </a:rPr>
              <a:t> </a:t>
            </a:r>
          </a:p>
          <a:p>
            <a:pPr eaLnBrk="1" hangingPunct="1">
              <a:lnSpc>
                <a:spcPct val="120000"/>
              </a:lnSpc>
              <a:spcBef>
                <a:spcPts val="300"/>
              </a:spcBef>
              <a:buFont typeface="+mj-lt"/>
              <a:buAutoNum type="arabicPeriod" startAt="3"/>
              <a:defRPr/>
            </a:pPr>
            <a:r>
              <a:rPr lang="fr-BE" altLang="en-US" sz="800" dirty="0" smtClean="0">
                <a:solidFill>
                  <a:srgbClr val="595959"/>
                </a:solidFill>
                <a:latin typeface="Segoe UI" pitchFamily="34" charset="0"/>
                <a:cs typeface="Segoe UI" pitchFamily="34" charset="0"/>
              </a:rPr>
              <a:t>(Facultatif) Pour ajouter un fichier vidéo, cliquez sur le bouton de la caméra.  </a:t>
            </a:r>
          </a:p>
        </p:txBody>
      </p:sp>
      <p:cxnSp>
        <p:nvCxnSpPr>
          <p:cNvPr id="30" name="Straight Connector 29" descr="&quot;&quot;"/>
          <p:cNvCxnSpPr/>
          <p:nvPr/>
        </p:nvCxnSpPr>
        <p:spPr>
          <a:xfrm>
            <a:off x="114300" y="6457950"/>
            <a:ext cx="42672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056" name="Subtitle 2"/>
          <p:cNvSpPr txBox="1">
            <a:spLocks/>
          </p:cNvSpPr>
          <p:nvPr/>
        </p:nvSpPr>
        <p:spPr bwMode="auto">
          <a:xfrm>
            <a:off x="5448300" y="471488"/>
            <a:ext cx="4000500" cy="38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buFont typeface="Calibri" pitchFamily="34" charset="0"/>
              <a:buNone/>
            </a:pPr>
            <a:r>
              <a:rPr lang="fr-BE" altLang="en-US" sz="2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Partage et collaboration </a:t>
            </a:r>
            <a:endParaRPr lang="fr-BE" altLang="en-US" sz="2200" dirty="0">
              <a:solidFill>
                <a:srgbClr val="000000"/>
              </a:solidFill>
              <a:latin typeface="Segoe UI" panose="020B0502040204020203" pitchFamily="34" charset="0"/>
              <a:ea typeface="Segoe UI" panose="020B0502040204020203" pitchFamily="34" charset="0"/>
              <a:cs typeface="Segoe UI" panose="020B0502040204020203" pitchFamily="34" charset="0"/>
            </a:endParaRPr>
          </a:p>
        </p:txBody>
      </p:sp>
      <p:cxnSp>
        <p:nvCxnSpPr>
          <p:cNvPr id="22" name="Straight Connector 21" descr="&quot;&quot;"/>
          <p:cNvCxnSpPr/>
          <p:nvPr/>
        </p:nvCxnSpPr>
        <p:spPr>
          <a:xfrm>
            <a:off x="4762500" y="914400"/>
            <a:ext cx="4152900" cy="0"/>
          </a:xfrm>
          <a:prstGeom prst="line">
            <a:avLst/>
          </a:prstGeom>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190500" y="228600"/>
            <a:ext cx="4191000" cy="2589213"/>
          </a:xfrm>
          <a:prstGeom prst="rect">
            <a:avLst/>
          </a:prstGeom>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lnSpc>
                <a:spcPct val="125000"/>
              </a:lnSpc>
              <a:spcBef>
                <a:spcPts val="300"/>
              </a:spcBef>
              <a:buFontTx/>
              <a:buNone/>
            </a:pPr>
            <a:r>
              <a:rPr lang="fr-BE" altLang="en-US" sz="1200" dirty="0" smtClean="0">
                <a:solidFill>
                  <a:srgbClr val="262626"/>
                </a:solidFill>
                <a:latin typeface="Segoe UI" pitchFamily="34" charset="0"/>
                <a:cs typeface="Segoe UI" pitchFamily="34" charset="0"/>
              </a:rPr>
              <a:t>Donner à d’autres participants le contrôle de votre session de partage</a:t>
            </a:r>
          </a:p>
          <a:p>
            <a:pPr eaLnBrk="1" hangingPunct="1">
              <a:lnSpc>
                <a:spcPct val="120000"/>
              </a:lnSpc>
              <a:spcBef>
                <a:spcPts val="300"/>
              </a:spcBef>
              <a:buFontTx/>
              <a:buNone/>
            </a:pPr>
            <a:r>
              <a:rPr lang="fr-BE" altLang="en-US" sz="800" dirty="0" smtClean="0">
                <a:solidFill>
                  <a:srgbClr val="595959"/>
                </a:solidFill>
                <a:latin typeface="Segoe UI" pitchFamily="34" charset="0"/>
                <a:cs typeface="Segoe UI" pitchFamily="34" charset="0"/>
              </a:rPr>
              <a:t>Permettez à d’autres participants de faire défiler les diapositives, de communiquer des informations et d’apporter des modifications sur un tableau blanc ou dans un fichier OneNote, PowerPoint ou autre, ou encore d’effectuer la démonstration d’un programme en quelques clics. Reprenez le </a:t>
            </a:r>
            <a:br>
              <a:rPr lang="fr-BE" altLang="en-US" sz="800" dirty="0" smtClean="0">
                <a:solidFill>
                  <a:srgbClr val="595959"/>
                </a:solidFill>
                <a:latin typeface="Segoe UI" pitchFamily="34" charset="0"/>
                <a:cs typeface="Segoe UI" pitchFamily="34" charset="0"/>
              </a:rPr>
            </a:br>
            <a:r>
              <a:rPr lang="fr-BE" altLang="en-US" sz="800" dirty="0" smtClean="0">
                <a:solidFill>
                  <a:srgbClr val="595959"/>
                </a:solidFill>
                <a:latin typeface="Segoe UI" pitchFamily="34" charset="0"/>
                <a:cs typeface="Segoe UI" pitchFamily="34" charset="0"/>
              </a:rPr>
              <a:t>contrôle à tout moment.</a:t>
            </a:r>
          </a:p>
          <a:p>
            <a:pPr marL="228600" indent="-228600" eaLnBrk="1" hangingPunct="1">
              <a:lnSpc>
                <a:spcPct val="120000"/>
              </a:lnSpc>
              <a:spcBef>
                <a:spcPts val="300"/>
              </a:spcBef>
              <a:buFont typeface="+mj-lt"/>
              <a:buAutoNum type="arabicPeriod"/>
            </a:pPr>
            <a:r>
              <a:rPr lang="fr-BE" altLang="en-US" sz="800" dirty="0" smtClean="0">
                <a:solidFill>
                  <a:srgbClr val="595959"/>
                </a:solidFill>
                <a:latin typeface="Segoe UI" pitchFamily="34" charset="0"/>
                <a:cs typeface="Segoe UI" pitchFamily="34" charset="0"/>
              </a:rPr>
              <a:t>Sur la barre de partage en haut</a:t>
            </a:r>
            <a:br>
              <a:rPr lang="fr-BE" altLang="en-US" sz="800" dirty="0" smtClean="0">
                <a:solidFill>
                  <a:srgbClr val="595959"/>
                </a:solidFill>
                <a:latin typeface="Segoe UI" pitchFamily="34" charset="0"/>
                <a:cs typeface="Segoe UI" pitchFamily="34" charset="0"/>
              </a:rPr>
            </a:br>
            <a:r>
              <a:rPr lang="fr-BE" altLang="en-US" sz="800" dirty="0" smtClean="0">
                <a:solidFill>
                  <a:srgbClr val="595959"/>
                </a:solidFill>
                <a:latin typeface="Segoe UI" pitchFamily="34" charset="0"/>
                <a:cs typeface="Segoe UI" pitchFamily="34" charset="0"/>
              </a:rPr>
              <a:t>de l’écran, cliquez sur </a:t>
            </a:r>
            <a:r>
              <a:rPr lang="fr-BE" altLang="en-US" sz="800" b="1" dirty="0" smtClean="0">
                <a:solidFill>
                  <a:srgbClr val="595959"/>
                </a:solidFill>
                <a:latin typeface="Segoe UI" pitchFamily="34" charset="0"/>
                <a:cs typeface="Segoe UI" pitchFamily="34" charset="0"/>
              </a:rPr>
              <a:t>Donner le contrôle</a:t>
            </a:r>
            <a:r>
              <a:rPr lang="fr-BE" altLang="en-US" sz="800" dirty="0" smtClean="0">
                <a:solidFill>
                  <a:srgbClr val="595959"/>
                </a:solidFill>
                <a:latin typeface="Segoe UI" pitchFamily="34" charset="0"/>
                <a:cs typeface="Segoe UI" pitchFamily="34" charset="0"/>
              </a:rPr>
              <a:t>.</a:t>
            </a:r>
          </a:p>
          <a:p>
            <a:pPr marL="228600" indent="-228600" eaLnBrk="1" hangingPunct="1">
              <a:lnSpc>
                <a:spcPct val="120000"/>
              </a:lnSpc>
              <a:spcBef>
                <a:spcPts val="300"/>
              </a:spcBef>
              <a:buFont typeface="+mj-lt"/>
              <a:buAutoNum type="arabicPeriod"/>
            </a:pPr>
            <a:r>
              <a:rPr lang="fr-BE" altLang="en-US" sz="800" dirty="0" smtClean="0">
                <a:solidFill>
                  <a:srgbClr val="595959"/>
                </a:solidFill>
                <a:latin typeface="Segoe UI" pitchFamily="34" charset="0"/>
                <a:cs typeface="Segoe UI" pitchFamily="34" charset="0"/>
              </a:rPr>
              <a:t>Cliquez sur le nom d’une personne</a:t>
            </a:r>
            <a:br>
              <a:rPr lang="fr-BE" altLang="en-US" sz="800" dirty="0" smtClean="0">
                <a:solidFill>
                  <a:srgbClr val="595959"/>
                </a:solidFill>
                <a:latin typeface="Segoe UI" pitchFamily="34" charset="0"/>
                <a:cs typeface="Segoe UI" pitchFamily="34" charset="0"/>
              </a:rPr>
            </a:br>
            <a:r>
              <a:rPr lang="fr-BE" altLang="en-US" sz="800" dirty="0" smtClean="0">
                <a:solidFill>
                  <a:srgbClr val="595959"/>
                </a:solidFill>
                <a:latin typeface="Segoe UI" pitchFamily="34" charset="0"/>
                <a:cs typeface="Segoe UI" pitchFamily="34" charset="0"/>
              </a:rPr>
              <a:t>sous Participants afin de lui donner</a:t>
            </a:r>
            <a:br>
              <a:rPr lang="fr-BE" altLang="en-US" sz="800" dirty="0" smtClean="0">
                <a:solidFill>
                  <a:srgbClr val="595959"/>
                </a:solidFill>
                <a:latin typeface="Segoe UI" pitchFamily="34" charset="0"/>
                <a:cs typeface="Segoe UI" pitchFamily="34" charset="0"/>
              </a:rPr>
            </a:br>
            <a:r>
              <a:rPr lang="fr-BE" altLang="en-US" sz="800" dirty="0" smtClean="0">
                <a:solidFill>
                  <a:srgbClr val="595959"/>
                </a:solidFill>
                <a:latin typeface="Segoe UI" pitchFamily="34" charset="0"/>
                <a:cs typeface="Segoe UI" pitchFamily="34" charset="0"/>
              </a:rPr>
              <a:t>accès à votre Bureau ou cliquez sur</a:t>
            </a:r>
            <a:br>
              <a:rPr lang="fr-BE" altLang="en-US" sz="800" dirty="0" smtClean="0">
                <a:solidFill>
                  <a:srgbClr val="595959"/>
                </a:solidFill>
                <a:latin typeface="Segoe UI" pitchFamily="34" charset="0"/>
                <a:cs typeface="Segoe UI" pitchFamily="34" charset="0"/>
              </a:rPr>
            </a:br>
            <a:r>
              <a:rPr lang="fr-BE" altLang="en-US" sz="800" b="1" dirty="0" smtClean="0">
                <a:solidFill>
                  <a:srgbClr val="595959"/>
                </a:solidFill>
                <a:latin typeface="Segoe UI" pitchFamily="34" charset="0"/>
                <a:cs typeface="Segoe UI" pitchFamily="34" charset="0"/>
              </a:rPr>
              <a:t>Donner </a:t>
            </a:r>
            <a:r>
              <a:rPr lang="fr-BE" altLang="en-US" sz="800" b="1" dirty="0">
                <a:solidFill>
                  <a:srgbClr val="595959"/>
                </a:solidFill>
                <a:latin typeface="Segoe UI" pitchFamily="34" charset="0"/>
                <a:cs typeface="Segoe UI" pitchFamily="34" charset="0"/>
              </a:rPr>
              <a:t>le contrôle automatiquement </a:t>
            </a:r>
            <a:r>
              <a:rPr lang="fr-BE" altLang="en-US" sz="800" dirty="0" smtClean="0">
                <a:solidFill>
                  <a:srgbClr val="595959"/>
                </a:solidFill>
                <a:latin typeface="Segoe UI" pitchFamily="34" charset="0"/>
                <a:cs typeface="Segoe UI" pitchFamily="34" charset="0"/>
              </a:rPr>
              <a:t/>
            </a:r>
            <a:br>
              <a:rPr lang="fr-BE" altLang="en-US" sz="800" dirty="0" smtClean="0">
                <a:solidFill>
                  <a:srgbClr val="595959"/>
                </a:solidFill>
                <a:latin typeface="Segoe UI" pitchFamily="34" charset="0"/>
                <a:cs typeface="Segoe UI" pitchFamily="34" charset="0"/>
              </a:rPr>
            </a:br>
            <a:r>
              <a:rPr lang="fr-BE" altLang="en-US" sz="800" dirty="0" smtClean="0">
                <a:solidFill>
                  <a:srgbClr val="595959"/>
                </a:solidFill>
                <a:latin typeface="Segoe UI" pitchFamily="34" charset="0"/>
                <a:cs typeface="Segoe UI" pitchFamily="34" charset="0"/>
              </a:rPr>
              <a:t>pour </a:t>
            </a:r>
            <a:r>
              <a:rPr lang="fr-BE" altLang="en-US" sz="800" dirty="0" smtClean="0">
                <a:solidFill>
                  <a:srgbClr val="595959"/>
                </a:solidFill>
                <a:latin typeface="Segoe UI" pitchFamily="34" charset="0"/>
                <a:cs typeface="Segoe UI" pitchFamily="34" charset="0"/>
              </a:rPr>
              <a:t>que toute personne qui le demande</a:t>
            </a:r>
            <a:br>
              <a:rPr lang="fr-BE" altLang="en-US" sz="800" dirty="0" smtClean="0">
                <a:solidFill>
                  <a:srgbClr val="595959"/>
                </a:solidFill>
                <a:latin typeface="Segoe UI" pitchFamily="34" charset="0"/>
                <a:cs typeface="Segoe UI" pitchFamily="34" charset="0"/>
              </a:rPr>
            </a:br>
            <a:r>
              <a:rPr lang="fr-BE" altLang="en-US" sz="800" dirty="0" smtClean="0">
                <a:solidFill>
                  <a:srgbClr val="595959"/>
                </a:solidFill>
                <a:latin typeface="Segoe UI" pitchFamily="34" charset="0"/>
                <a:cs typeface="Segoe UI" pitchFamily="34" charset="0"/>
              </a:rPr>
              <a:t>puisse en prendre le contrôle. </a:t>
            </a:r>
            <a:endParaRPr lang="fr-BE" altLang="en-US" sz="800" dirty="0">
              <a:solidFill>
                <a:srgbClr val="595959"/>
              </a:solidFill>
              <a:latin typeface="Segoe UI" pitchFamily="34" charset="0"/>
              <a:cs typeface="Segoe UI" pitchFamily="34" charset="0"/>
            </a:endParaRPr>
          </a:p>
        </p:txBody>
      </p:sp>
      <p:pic>
        <p:nvPicPr>
          <p:cNvPr id="2" name="Picture 1" descr="Capture d’écran de la barre d’outils montrant les icônes Appeler, Partager ma vidéo, Gérer le contenu à présenter et Arrêter de partager"/>
          <p:cNvPicPr>
            <a:picLocks noChangeAspect="1"/>
          </p:cNvPicPr>
          <p:nvPr/>
        </p:nvPicPr>
        <p:blipFill>
          <a:blip r:embed="rId6"/>
          <a:stretch>
            <a:fillRect/>
          </a:stretch>
        </p:blipFill>
        <p:spPr>
          <a:xfrm>
            <a:off x="7010928" y="5582178"/>
            <a:ext cx="1781175" cy="923925"/>
          </a:xfrm>
          <a:prstGeom prst="rect">
            <a:avLst/>
          </a:prstGeom>
          <a:ln w="3175">
            <a:solidFill>
              <a:schemeClr val="bg1">
                <a:lumMod val="65000"/>
              </a:schemeClr>
            </a:solidFill>
          </a:ln>
        </p:spPr>
      </p:pic>
      <p:pic>
        <p:nvPicPr>
          <p:cNvPr id="2060" name="Picture 4" descr="Capture d’écran illustrant comment donner le contrôle à un participant spécifique"/>
          <p:cNvPicPr>
            <a:picLocks noChangeAspect="1"/>
          </p:cNvPicPr>
          <p:nvPr/>
        </p:nvPicPr>
        <p:blipFill>
          <a:blip r:embed="rId7">
            <a:extLst>
              <a:ext uri="{28A0092B-C50C-407E-A947-70E740481C1C}">
                <a14:useLocalDpi xmlns:a14="http://schemas.microsoft.com/office/drawing/2010/main" val="0"/>
              </a:ext>
            </a:extLst>
          </a:blip>
          <a:stretch>
            <a:fillRect/>
          </a:stretch>
        </p:blipFill>
        <p:spPr bwMode="auto">
          <a:xfrm>
            <a:off x="2547939" y="1609732"/>
            <a:ext cx="1903412" cy="924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pic>
      <p:sp>
        <p:nvSpPr>
          <p:cNvPr id="8" name="Rectangle 7"/>
          <p:cNvSpPr/>
          <p:nvPr/>
        </p:nvSpPr>
        <p:spPr>
          <a:xfrm>
            <a:off x="196850" y="3946525"/>
            <a:ext cx="4305300" cy="2454275"/>
          </a:xfrm>
          <a:prstGeom prst="rect">
            <a:avLst/>
          </a:prstGeom>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342900" indent="-11430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lnSpc>
                <a:spcPct val="125000"/>
              </a:lnSpc>
              <a:spcBef>
                <a:spcPts val="300"/>
              </a:spcBef>
              <a:buFontTx/>
              <a:buNone/>
            </a:pPr>
            <a:r>
              <a:rPr lang="fr-BE" altLang="en-US" sz="1200" dirty="0" smtClean="0">
                <a:solidFill>
                  <a:srgbClr val="262626"/>
                </a:solidFill>
                <a:latin typeface="Segoe UI" pitchFamily="34" charset="0"/>
                <a:cs typeface="Segoe UI" pitchFamily="34" charset="0"/>
              </a:rPr>
              <a:t>Sélectionner les personnes pouvant télécharger les fichiers partagés</a:t>
            </a:r>
          </a:p>
          <a:p>
            <a:pPr eaLnBrk="1" hangingPunct="1">
              <a:lnSpc>
                <a:spcPct val="113000"/>
              </a:lnSpc>
              <a:spcBef>
                <a:spcPts val="300"/>
              </a:spcBef>
              <a:buFontTx/>
              <a:buNone/>
            </a:pPr>
            <a:r>
              <a:rPr lang="fr-BE" altLang="en-US" sz="800" dirty="0" smtClean="0">
                <a:solidFill>
                  <a:srgbClr val="595959"/>
                </a:solidFill>
                <a:latin typeface="Segoe UI" pitchFamily="34" charset="0"/>
                <a:cs typeface="Segoe UI" pitchFamily="34" charset="0"/>
              </a:rPr>
              <a:t>Lors d’une réunion planifiée, pendant que vous effectuez la présentation, vous pouvez restreindre les personnes autorisées à télécharger une copie du fichier que vous partagez, s’il s’agit, par exemple, d’un document confidentiel ou d’une version préliminaire.</a:t>
            </a:r>
          </a:p>
          <a:p>
            <a:pPr marL="228600" indent="-228600" eaLnBrk="1" hangingPunct="1">
              <a:lnSpc>
                <a:spcPct val="113000"/>
              </a:lnSpc>
              <a:spcBef>
                <a:spcPts val="300"/>
              </a:spcBef>
              <a:buFont typeface="+mj-lt"/>
              <a:buAutoNum type="arabicPeriod"/>
            </a:pPr>
            <a:r>
              <a:rPr lang="fr-BE" altLang="en-US" sz="800" dirty="0" smtClean="0">
                <a:solidFill>
                  <a:srgbClr val="595959"/>
                </a:solidFill>
                <a:latin typeface="Segoe UI" pitchFamily="34" charset="0"/>
                <a:cs typeface="Segoe UI" pitchFamily="34" charset="0"/>
              </a:rPr>
              <a:t>Lors d’une session de partage, placez le curseur sur le bouton présenter (moniteur), puis cliquez sur le bouton </a:t>
            </a:r>
            <a:r>
              <a:rPr lang="fr-BE" altLang="en-US" sz="800" b="1" dirty="0" smtClean="0">
                <a:solidFill>
                  <a:srgbClr val="595959"/>
                </a:solidFill>
                <a:latin typeface="Segoe UI" pitchFamily="34" charset="0"/>
                <a:cs typeface="Segoe UI" pitchFamily="34" charset="0"/>
              </a:rPr>
              <a:t>Gérer le contenu à présenter</a:t>
            </a:r>
            <a:r>
              <a:rPr lang="fr-BE" altLang="en-US" sz="800" dirty="0" smtClean="0">
                <a:solidFill>
                  <a:srgbClr val="595959"/>
                </a:solidFill>
                <a:latin typeface="Segoe UI" pitchFamily="34" charset="0"/>
                <a:cs typeface="Segoe UI" pitchFamily="34" charset="0"/>
              </a:rPr>
              <a:t>. </a:t>
            </a:r>
            <a:r>
              <a:rPr lang="fr-BE" altLang="en-US" sz="800" b="1" dirty="0" smtClean="0">
                <a:solidFill>
                  <a:srgbClr val="595959"/>
                </a:solidFill>
                <a:latin typeface="Segoe UI" pitchFamily="34" charset="0"/>
                <a:cs typeface="Segoe UI" pitchFamily="34" charset="0"/>
              </a:rPr>
              <a:t>ASTUCE : </a:t>
            </a:r>
            <a:r>
              <a:rPr lang="fr-BE" altLang="en-US" sz="800" dirty="0" smtClean="0">
                <a:solidFill>
                  <a:srgbClr val="595959"/>
                </a:solidFill>
                <a:latin typeface="Segoe UI" pitchFamily="34" charset="0"/>
                <a:cs typeface="Segoe UI" pitchFamily="34" charset="0"/>
              </a:rPr>
              <a:t>Quand le partage est activé, la barre Partage est visible en haut de l’écran.</a:t>
            </a:r>
          </a:p>
          <a:p>
            <a:pPr marL="228600" indent="-228600" eaLnBrk="1" hangingPunct="1">
              <a:lnSpc>
                <a:spcPct val="113000"/>
              </a:lnSpc>
              <a:spcBef>
                <a:spcPts val="300"/>
              </a:spcBef>
              <a:buFont typeface="+mj-lt"/>
              <a:buAutoNum type="arabicPeriod"/>
            </a:pPr>
            <a:r>
              <a:rPr lang="fr-BE" altLang="en-US" sz="800" dirty="0" smtClean="0">
                <a:solidFill>
                  <a:srgbClr val="595959"/>
                </a:solidFill>
                <a:latin typeface="Segoe UI" pitchFamily="34" charset="0"/>
                <a:cs typeface="Segoe UI" pitchFamily="34" charset="0"/>
              </a:rPr>
              <a:t>Cliquez sur le menu </a:t>
            </a:r>
            <a:r>
              <a:rPr lang="fr-BE" altLang="en-US" sz="800" b="1" dirty="0" smtClean="0">
                <a:solidFill>
                  <a:srgbClr val="595959"/>
                </a:solidFill>
                <a:latin typeface="Segoe UI" pitchFamily="34" charset="0"/>
                <a:cs typeface="Segoe UI" pitchFamily="34" charset="0"/>
              </a:rPr>
              <a:t>Autorisations</a:t>
            </a:r>
            <a:r>
              <a:rPr lang="fr-BE" altLang="en-US" sz="800" dirty="0" smtClean="0">
                <a:solidFill>
                  <a:srgbClr val="595959"/>
                </a:solidFill>
                <a:latin typeface="Segoe UI" pitchFamily="34" charset="0"/>
                <a:cs typeface="Segoe UI" pitchFamily="34" charset="0"/>
              </a:rPr>
              <a:t>, puis sélectionnez l’une des options suivantes :</a:t>
            </a:r>
          </a:p>
          <a:p>
            <a:pPr lvl="1" eaLnBrk="1" hangingPunct="1">
              <a:lnSpc>
                <a:spcPct val="113000"/>
              </a:lnSpc>
              <a:spcBef>
                <a:spcPts val="300"/>
              </a:spcBef>
              <a:buFont typeface="Arial" pitchFamily="34" charset="0"/>
              <a:buChar char="•"/>
            </a:pPr>
            <a:r>
              <a:rPr lang="fr-BE" altLang="en-US" sz="800" b="1" dirty="0" smtClean="0">
                <a:solidFill>
                  <a:srgbClr val="595959"/>
                </a:solidFill>
                <a:latin typeface="Segoe UI" pitchFamily="34" charset="0"/>
                <a:cs typeface="Segoe UI" pitchFamily="34" charset="0"/>
              </a:rPr>
              <a:t>Organisateur</a:t>
            </a:r>
            <a:r>
              <a:rPr lang="fr-BE" altLang="en-US" sz="800" dirty="0" smtClean="0">
                <a:solidFill>
                  <a:srgbClr val="595959"/>
                </a:solidFill>
                <a:latin typeface="Segoe UI" pitchFamily="34" charset="0"/>
                <a:cs typeface="Segoe UI" pitchFamily="34" charset="0"/>
              </a:rPr>
              <a:t> : pour autoriser uniquement la personne qui organise la réunion à télécharger le fichier.</a:t>
            </a:r>
          </a:p>
          <a:p>
            <a:pPr lvl="1" eaLnBrk="1" hangingPunct="1">
              <a:lnSpc>
                <a:spcPct val="113000"/>
              </a:lnSpc>
              <a:spcBef>
                <a:spcPts val="300"/>
              </a:spcBef>
              <a:buFont typeface="Arial" pitchFamily="34" charset="0"/>
              <a:buChar char="•"/>
            </a:pPr>
            <a:r>
              <a:rPr lang="fr-BE" altLang="en-US" sz="800" b="1" dirty="0" smtClean="0">
                <a:solidFill>
                  <a:srgbClr val="595959"/>
                </a:solidFill>
                <a:latin typeface="Segoe UI" pitchFamily="34" charset="0"/>
                <a:cs typeface="Segoe UI" pitchFamily="34" charset="0"/>
              </a:rPr>
              <a:t>Présentateur</a:t>
            </a:r>
            <a:r>
              <a:rPr lang="fr-BE" altLang="en-US" sz="800" dirty="0" smtClean="0">
                <a:solidFill>
                  <a:srgbClr val="595959"/>
                </a:solidFill>
                <a:latin typeface="Segoe UI" pitchFamily="34" charset="0"/>
                <a:cs typeface="Segoe UI" pitchFamily="34" charset="0"/>
              </a:rPr>
              <a:t> : pour autoriser uniquement les présentateurs définis par l’organisateur à télécharger le fichier.</a:t>
            </a:r>
          </a:p>
          <a:p>
            <a:pPr lvl="1" eaLnBrk="1" hangingPunct="1">
              <a:lnSpc>
                <a:spcPct val="113000"/>
              </a:lnSpc>
              <a:spcBef>
                <a:spcPts val="300"/>
              </a:spcBef>
              <a:buFont typeface="Arial" pitchFamily="34" charset="0"/>
              <a:buChar char="•"/>
            </a:pPr>
            <a:r>
              <a:rPr lang="fr-BE" altLang="en-US" sz="800" b="1" dirty="0" smtClean="0">
                <a:solidFill>
                  <a:srgbClr val="595959"/>
                </a:solidFill>
                <a:latin typeface="Segoe UI" pitchFamily="34" charset="0"/>
                <a:cs typeface="Segoe UI" pitchFamily="34" charset="0"/>
              </a:rPr>
              <a:t>Tout le monde</a:t>
            </a:r>
            <a:r>
              <a:rPr lang="fr-BE" altLang="en-US" sz="800" dirty="0" smtClean="0">
                <a:solidFill>
                  <a:srgbClr val="595959"/>
                </a:solidFill>
                <a:latin typeface="Segoe UI" pitchFamily="34" charset="0"/>
                <a:cs typeface="Segoe UI" pitchFamily="34" charset="0"/>
              </a:rPr>
              <a:t> : pour autoriser tous les participants à télécharger le fichier.</a:t>
            </a:r>
            <a:endParaRPr lang="fr-BE" altLang="en-US" sz="800" dirty="0">
              <a:solidFill>
                <a:srgbClr val="595959"/>
              </a:solidFill>
              <a:latin typeface="Segoe UI" pitchFamily="34" charset="0"/>
              <a:cs typeface="Segoe UI" pitchFamily="34" charset="0"/>
            </a:endParaRPr>
          </a:p>
        </p:txBody>
      </p:sp>
      <p:sp>
        <p:nvSpPr>
          <p:cNvPr id="2062" name="TextBox 9"/>
          <p:cNvSpPr txBox="1">
            <a:spLocks noChangeArrowheads="1"/>
          </p:cNvSpPr>
          <p:nvPr/>
        </p:nvSpPr>
        <p:spPr bwMode="auto">
          <a:xfrm>
            <a:off x="4657725" y="2590800"/>
            <a:ext cx="38004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fr-BE" altLang="en-US" sz="1200" dirty="0" smtClean="0">
                <a:solidFill>
                  <a:srgbClr val="000000"/>
                </a:solidFill>
                <a:latin typeface="Segoe UI" pitchFamily="34" charset="0"/>
                <a:cs typeface="Segoe UI" pitchFamily="34" charset="0"/>
              </a:rPr>
              <a:t>Partager votre Bureau ou un programme</a:t>
            </a:r>
            <a:endParaRPr lang="fr-BE" altLang="en-US" sz="1200" dirty="0">
              <a:solidFill>
                <a:srgbClr val="000000"/>
              </a:solidFill>
              <a:latin typeface="Segoe UI" pitchFamily="34" charset="0"/>
              <a:cs typeface="Segoe UI" pitchFamily="34" charset="0"/>
            </a:endParaRPr>
          </a:p>
        </p:txBody>
      </p:sp>
      <p:pic>
        <p:nvPicPr>
          <p:cNvPr id="2063" name="Picture 2" descr="&quot;&quot;"/>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62500" y="192088"/>
            <a:ext cx="69215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Rectangle 20"/>
          <p:cNvSpPr/>
          <p:nvPr/>
        </p:nvSpPr>
        <p:spPr>
          <a:xfrm>
            <a:off x="196850" y="2819400"/>
            <a:ext cx="4305300" cy="1095375"/>
          </a:xfrm>
          <a:prstGeom prst="rect">
            <a:avLst/>
          </a:prstGeom>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lnSpc>
                <a:spcPct val="125000"/>
              </a:lnSpc>
              <a:spcBef>
                <a:spcPts val="300"/>
              </a:spcBef>
              <a:buFontTx/>
              <a:buNone/>
            </a:pPr>
            <a:r>
              <a:rPr lang="fr-BE" altLang="en-US" sz="1200" dirty="0" smtClean="0">
                <a:solidFill>
                  <a:srgbClr val="262626"/>
                </a:solidFill>
                <a:latin typeface="Segoe UI" pitchFamily="34" charset="0"/>
                <a:cs typeface="Segoe UI" pitchFamily="34" charset="0"/>
              </a:rPr>
              <a:t>Reprendre le contrôle d’une session de partage</a:t>
            </a:r>
          </a:p>
          <a:p>
            <a:pPr marL="228600" indent="-228600" eaLnBrk="1" hangingPunct="1">
              <a:lnSpc>
                <a:spcPct val="113000"/>
              </a:lnSpc>
              <a:spcBef>
                <a:spcPts val="300"/>
              </a:spcBef>
              <a:buFont typeface="+mj-lt"/>
              <a:buAutoNum type="arabicPeriod"/>
            </a:pPr>
            <a:r>
              <a:rPr lang="fr-BE" altLang="en-US" sz="800" dirty="0" smtClean="0">
                <a:solidFill>
                  <a:srgbClr val="595959"/>
                </a:solidFill>
                <a:latin typeface="Segoe UI" pitchFamily="34" charset="0"/>
                <a:cs typeface="Segoe UI" pitchFamily="34" charset="0"/>
              </a:rPr>
              <a:t>Pour reprendre le contrôle de votre Bureau ou programme, cliquez de nouveau sur </a:t>
            </a:r>
            <a:r>
              <a:rPr lang="fr-BE" altLang="en-US" sz="800" b="1" dirty="0" smtClean="0">
                <a:solidFill>
                  <a:srgbClr val="595959"/>
                </a:solidFill>
                <a:latin typeface="Segoe UI" pitchFamily="34" charset="0"/>
                <a:cs typeface="Segoe UI" pitchFamily="34" charset="0"/>
              </a:rPr>
              <a:t>Donner le contrôle</a:t>
            </a:r>
            <a:r>
              <a:rPr lang="fr-BE" altLang="en-US" sz="800" dirty="0" smtClean="0">
                <a:solidFill>
                  <a:srgbClr val="595959"/>
                </a:solidFill>
                <a:latin typeface="Segoe UI" pitchFamily="34" charset="0"/>
                <a:cs typeface="Segoe UI" pitchFamily="34" charset="0"/>
              </a:rPr>
              <a:t>. </a:t>
            </a:r>
          </a:p>
          <a:p>
            <a:pPr marL="228600" indent="-228600" eaLnBrk="1" hangingPunct="1">
              <a:lnSpc>
                <a:spcPct val="113000"/>
              </a:lnSpc>
              <a:spcBef>
                <a:spcPts val="300"/>
              </a:spcBef>
              <a:buFont typeface="+mj-lt"/>
              <a:buAutoNum type="arabicPeriod"/>
            </a:pPr>
            <a:r>
              <a:rPr lang="fr-BE" altLang="en-US" sz="800" dirty="0" smtClean="0">
                <a:solidFill>
                  <a:srgbClr val="595959"/>
                </a:solidFill>
                <a:latin typeface="Segoe UI" pitchFamily="34" charset="0"/>
                <a:cs typeface="Segoe UI" pitchFamily="34" charset="0"/>
              </a:rPr>
              <a:t>Si l’option </a:t>
            </a:r>
            <a:r>
              <a:rPr lang="fr-BE" altLang="en-US" sz="800" b="1" dirty="0" smtClean="0">
                <a:solidFill>
                  <a:srgbClr val="595959"/>
                </a:solidFill>
                <a:latin typeface="Segoe UI" pitchFamily="34" charset="0"/>
                <a:cs typeface="Segoe UI" pitchFamily="34" charset="0"/>
              </a:rPr>
              <a:t>Donner </a:t>
            </a:r>
            <a:r>
              <a:rPr lang="fr-BE" altLang="en-US" sz="800" b="1" dirty="0" smtClean="0">
                <a:solidFill>
                  <a:srgbClr val="595959"/>
                </a:solidFill>
                <a:latin typeface="Segoe UI" pitchFamily="34" charset="0"/>
                <a:cs typeface="Segoe UI" pitchFamily="34" charset="0"/>
              </a:rPr>
              <a:t>le </a:t>
            </a:r>
            <a:r>
              <a:rPr lang="fr-BE" altLang="en-US" sz="800" b="1" dirty="0" smtClean="0">
                <a:solidFill>
                  <a:srgbClr val="595959"/>
                </a:solidFill>
                <a:latin typeface="Segoe UI" pitchFamily="34" charset="0"/>
                <a:cs typeface="Segoe UI" pitchFamily="34" charset="0"/>
              </a:rPr>
              <a:t>contrôle </a:t>
            </a:r>
            <a:r>
              <a:rPr lang="fr-BE" altLang="en-US" sz="800" b="1" dirty="0">
                <a:solidFill>
                  <a:srgbClr val="595959"/>
                </a:solidFill>
                <a:latin typeface="Segoe UI" pitchFamily="34" charset="0"/>
                <a:cs typeface="Segoe UI" pitchFamily="34" charset="0"/>
              </a:rPr>
              <a:t>automatiquement </a:t>
            </a:r>
            <a:r>
              <a:rPr lang="fr-BE" altLang="en-US" sz="800" dirty="0" smtClean="0">
                <a:solidFill>
                  <a:srgbClr val="595959"/>
                </a:solidFill>
                <a:latin typeface="Segoe UI" pitchFamily="34" charset="0"/>
                <a:cs typeface="Segoe UI" pitchFamily="34" charset="0"/>
              </a:rPr>
              <a:t>est </a:t>
            </a:r>
            <a:r>
              <a:rPr lang="fr-BE" altLang="en-US" sz="800" dirty="0" smtClean="0">
                <a:solidFill>
                  <a:srgbClr val="595959"/>
                </a:solidFill>
                <a:latin typeface="Segoe UI" pitchFamily="34" charset="0"/>
                <a:cs typeface="Segoe UI" pitchFamily="34" charset="0"/>
              </a:rPr>
              <a:t>sélectionnée, cliquez sur cette option pour la désactiver. Pour reprendre le contrôle accordé à une personne, cliquez sur </a:t>
            </a:r>
            <a:r>
              <a:rPr lang="fr-BE" altLang="en-US" sz="800" b="1" dirty="0" smtClean="0">
                <a:solidFill>
                  <a:srgbClr val="595959"/>
                </a:solidFill>
                <a:latin typeface="Segoe UI" pitchFamily="34" charset="0"/>
                <a:cs typeface="Segoe UI" pitchFamily="34" charset="0"/>
              </a:rPr>
              <a:t>Reprendre le contrôle</a:t>
            </a:r>
            <a:r>
              <a:rPr lang="fr-BE" altLang="en-US" sz="800" dirty="0" smtClean="0">
                <a:solidFill>
                  <a:srgbClr val="595959"/>
                </a:solidFill>
                <a:latin typeface="Segoe UI" pitchFamily="34" charset="0"/>
                <a:cs typeface="Segoe UI" pitchFamily="34" charset="0"/>
              </a:rPr>
              <a:t>.</a:t>
            </a:r>
            <a:endParaRPr lang="fr-BE" altLang="en-US" sz="800" dirty="0">
              <a:solidFill>
                <a:srgbClr val="595959"/>
              </a:solidFill>
              <a:latin typeface="Segoe UI" pitchFamily="34" charset="0"/>
              <a:cs typeface="Segoe UI" pitchFamily="34" charset="0"/>
            </a:endParaRPr>
          </a:p>
        </p:txBody>
      </p:sp>
      <p:pic>
        <p:nvPicPr>
          <p:cNvPr id="2065" name="Picture 6"/>
          <p:cNvPicPr>
            <a:picLocks noChangeAspect="1"/>
          </p:cNvPicPr>
          <p:nvPr/>
        </p:nvPicPr>
        <p:blipFill>
          <a:blip r:embed="rId9">
            <a:extLst>
              <a:ext uri="{28A0092B-C50C-407E-A947-70E740481C1C}">
                <a14:useLocalDpi xmlns:a14="http://schemas.microsoft.com/office/drawing/2010/main" val="0"/>
              </a:ext>
            </a:extLst>
          </a:blip>
          <a:stretch>
            <a:fillRect/>
          </a:stretch>
        </p:blipFill>
        <p:spPr bwMode="auto">
          <a:xfrm>
            <a:off x="6907214" y="2971801"/>
            <a:ext cx="2103932" cy="2362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ectangle 24" descr="&quot;&quot;"/>
          <p:cNvSpPr/>
          <p:nvPr/>
        </p:nvSpPr>
        <p:spPr>
          <a:xfrm>
            <a:off x="7444316" y="3640666"/>
            <a:ext cx="457200" cy="457201"/>
          </a:xfrm>
          <a:prstGeom prst="rect">
            <a:avLst/>
          </a:prstGeom>
          <a:noFill/>
          <a:ln>
            <a:solidFill>
              <a:srgbClr val="EB098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defRPr/>
            </a:pPr>
            <a:endParaRPr lang="fr-BE" altLang="en-US" sz="1600" dirty="0" smtClean="0">
              <a:solidFill>
                <a:srgbClr val="FFFFFF"/>
              </a:solidFill>
            </a:endParaRPr>
          </a:p>
        </p:txBody>
      </p:sp>
      <p:sp>
        <p:nvSpPr>
          <p:cNvPr id="27" name="Rectangle 26" descr="&quot;&quot;"/>
          <p:cNvSpPr/>
          <p:nvPr/>
        </p:nvSpPr>
        <p:spPr>
          <a:xfrm>
            <a:off x="6956424" y="3640667"/>
            <a:ext cx="485775" cy="457200"/>
          </a:xfrm>
          <a:prstGeom prst="rect">
            <a:avLst/>
          </a:prstGeom>
          <a:noFill/>
          <a:ln>
            <a:solidFill>
              <a:srgbClr val="EB098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defRPr/>
            </a:pPr>
            <a:endParaRPr lang="fr-BE" altLang="en-US" sz="1600" dirty="0" smtClean="0">
              <a:solidFill>
                <a:srgbClr val="FFFFFF"/>
              </a:solidFill>
            </a:endParaRPr>
          </a:p>
        </p:txBody>
      </p:sp>
      <p:sp>
        <p:nvSpPr>
          <p:cNvPr id="28" name="Rectangle 27" descr="&quot;&quot;"/>
          <p:cNvSpPr/>
          <p:nvPr/>
        </p:nvSpPr>
        <p:spPr>
          <a:xfrm flipV="1">
            <a:off x="7014105" y="6045201"/>
            <a:ext cx="423862" cy="415925"/>
          </a:xfrm>
          <a:prstGeom prst="rect">
            <a:avLst/>
          </a:prstGeom>
          <a:noFill/>
          <a:ln>
            <a:solidFill>
              <a:srgbClr val="EB098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defRPr/>
            </a:pPr>
            <a:endParaRPr lang="fr-BE" altLang="en-US" sz="1600" dirty="0" smtClean="0">
              <a:solidFill>
                <a:srgbClr val="FFFFFF"/>
              </a:solidFill>
            </a:endParaRPr>
          </a:p>
        </p:txBody>
      </p:sp>
      <p:sp>
        <p:nvSpPr>
          <p:cNvPr id="33" name="Rectangle 32" descr="&quot;&quot;"/>
          <p:cNvSpPr/>
          <p:nvPr/>
        </p:nvSpPr>
        <p:spPr>
          <a:xfrm flipV="1">
            <a:off x="7454371" y="6045201"/>
            <a:ext cx="423862" cy="415925"/>
          </a:xfrm>
          <a:prstGeom prst="rect">
            <a:avLst/>
          </a:prstGeom>
          <a:noFill/>
          <a:ln>
            <a:solidFill>
              <a:srgbClr val="EB098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defRPr/>
            </a:pPr>
            <a:endParaRPr lang="fr-BE" altLang="en-US" sz="1600" dirty="0" smtClean="0">
              <a:solidFill>
                <a:srgbClr val="FFFFFF"/>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descr="&quot;&quot;"/>
          <p:cNvCxnSpPr/>
          <p:nvPr/>
        </p:nvCxnSpPr>
        <p:spPr>
          <a:xfrm>
            <a:off x="4572000" y="76200"/>
            <a:ext cx="0" cy="670560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74625" y="177800"/>
            <a:ext cx="4267200" cy="2016125"/>
          </a:xfrm>
          <a:prstGeom prst="rect">
            <a:avLst/>
          </a:prstGeom>
          <a:noFill/>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lnSpc>
                <a:spcPct val="125000"/>
              </a:lnSpc>
              <a:spcBef>
                <a:spcPts val="300"/>
              </a:spcBef>
              <a:buFontTx/>
              <a:buNone/>
            </a:pPr>
            <a:r>
              <a:rPr lang="fr-BE" altLang="en-US" sz="1200" dirty="0" smtClean="0">
                <a:solidFill>
                  <a:srgbClr val="262626"/>
                </a:solidFill>
                <a:latin typeface="Segoe UI" pitchFamily="34" charset="0"/>
                <a:cs typeface="Segoe UI" pitchFamily="34" charset="0"/>
              </a:rPr>
              <a:t>Partager des notes</a:t>
            </a:r>
          </a:p>
          <a:p>
            <a:pPr eaLnBrk="1" hangingPunct="1">
              <a:lnSpc>
                <a:spcPct val="125000"/>
              </a:lnSpc>
              <a:spcBef>
                <a:spcPts val="300"/>
              </a:spcBef>
              <a:buFontTx/>
              <a:buNone/>
            </a:pPr>
            <a:r>
              <a:rPr lang="fr-BE" altLang="en-US" sz="800" dirty="0" smtClean="0">
                <a:solidFill>
                  <a:srgbClr val="595959"/>
                </a:solidFill>
                <a:latin typeface="Segoe UI" pitchFamily="34" charset="0"/>
                <a:cs typeface="Segoe UI" pitchFamily="34" charset="0"/>
              </a:rPr>
              <a:t>Lors des réunions, vous avez l’habitude de prendre des notes. Avec OneNote, vous pouvez rendre ces notes visibles par tous, collaborer sur ces notes et les partager.</a:t>
            </a:r>
          </a:p>
          <a:p>
            <a:pPr marL="228600" indent="-228600" eaLnBrk="1" hangingPunct="1">
              <a:lnSpc>
                <a:spcPct val="125000"/>
              </a:lnSpc>
              <a:spcBef>
                <a:spcPts val="300"/>
              </a:spcBef>
              <a:buFont typeface="+mj-lt"/>
              <a:buAutoNum type="arabicPeriod"/>
            </a:pPr>
            <a:r>
              <a:rPr lang="fr-BE" altLang="en-US" sz="800" dirty="0" smtClean="0">
                <a:solidFill>
                  <a:srgbClr val="595959"/>
                </a:solidFill>
                <a:latin typeface="Segoe UI" pitchFamily="34" charset="0"/>
                <a:cs typeface="Segoe UI" pitchFamily="34" charset="0"/>
              </a:rPr>
              <a:t>Dans la fenêtre de conversation, placez le curseur sur le bouton présenter (moniteur), puis cliquez sur l’onglet </a:t>
            </a:r>
            <a:r>
              <a:rPr lang="fr-BE" altLang="en-US" sz="800" b="1" dirty="0" smtClean="0">
                <a:solidFill>
                  <a:srgbClr val="595959"/>
                </a:solidFill>
                <a:latin typeface="Segoe UI" pitchFamily="34" charset="0"/>
                <a:cs typeface="Segoe UI" pitchFamily="34" charset="0"/>
              </a:rPr>
              <a:t>OneNote</a:t>
            </a:r>
            <a:r>
              <a:rPr lang="fr-BE" altLang="en-US" sz="800" dirty="0" smtClean="0">
                <a:solidFill>
                  <a:srgbClr val="595959"/>
                </a:solidFill>
                <a:latin typeface="Segoe UI" pitchFamily="34" charset="0"/>
                <a:cs typeface="Segoe UI" pitchFamily="34" charset="0"/>
              </a:rPr>
              <a:t>. </a:t>
            </a:r>
          </a:p>
          <a:p>
            <a:pPr marL="228600" indent="-228600" eaLnBrk="1" hangingPunct="1">
              <a:lnSpc>
                <a:spcPct val="125000"/>
              </a:lnSpc>
              <a:spcBef>
                <a:spcPts val="300"/>
              </a:spcBef>
              <a:buFont typeface="+mj-lt"/>
              <a:buAutoNum type="arabicPeriod"/>
            </a:pPr>
            <a:r>
              <a:rPr lang="fr-BE" altLang="en-US" sz="800" dirty="0" smtClean="0">
                <a:solidFill>
                  <a:srgbClr val="595959"/>
                </a:solidFill>
                <a:latin typeface="Segoe UI" pitchFamily="34" charset="0"/>
                <a:cs typeface="Segoe UI" pitchFamily="34" charset="0"/>
              </a:rPr>
              <a:t>Cliquez sur </a:t>
            </a:r>
            <a:r>
              <a:rPr lang="fr-BE" altLang="en-US" sz="800" b="1" dirty="0" smtClean="0">
                <a:solidFill>
                  <a:srgbClr val="595959"/>
                </a:solidFill>
                <a:latin typeface="Segoe UI" pitchFamily="34" charset="0"/>
                <a:cs typeface="Segoe UI" pitchFamily="34" charset="0"/>
              </a:rPr>
              <a:t>Notes partagées</a:t>
            </a:r>
            <a:r>
              <a:rPr lang="fr-BE" altLang="en-US" sz="800" dirty="0" smtClean="0">
                <a:solidFill>
                  <a:srgbClr val="595959"/>
                </a:solidFill>
                <a:latin typeface="Segoe UI" pitchFamily="34" charset="0"/>
                <a:cs typeface="Segoe UI" pitchFamily="34" charset="0"/>
              </a:rPr>
              <a:t>, puis, dans le sélecteur de note, sélectionnez une page de note ou un bloc-notes. Vous pouvez également créer un bloc-notes en cliquant sur </a:t>
            </a:r>
            <a:r>
              <a:rPr lang="fr-BE" altLang="en-US" sz="800" b="1" dirty="0" smtClean="0">
                <a:solidFill>
                  <a:srgbClr val="595959"/>
                </a:solidFill>
                <a:latin typeface="Segoe UI" pitchFamily="34" charset="0"/>
                <a:cs typeface="Segoe UI" pitchFamily="34" charset="0"/>
              </a:rPr>
              <a:t>Nouveau bloc-notes</a:t>
            </a:r>
            <a:r>
              <a:rPr lang="fr-BE" altLang="en-US" sz="800" dirty="0" smtClean="0">
                <a:solidFill>
                  <a:srgbClr val="595959"/>
                </a:solidFill>
                <a:latin typeface="Segoe UI" pitchFamily="34" charset="0"/>
                <a:cs typeface="Segoe UI" pitchFamily="34" charset="0"/>
              </a:rPr>
              <a:t>.</a:t>
            </a:r>
          </a:p>
          <a:p>
            <a:pPr eaLnBrk="1" hangingPunct="1">
              <a:lnSpc>
                <a:spcPct val="125000"/>
              </a:lnSpc>
              <a:spcBef>
                <a:spcPts val="300"/>
              </a:spcBef>
              <a:buFontTx/>
              <a:buNone/>
            </a:pPr>
            <a:r>
              <a:rPr lang="fr-BE" altLang="en-US" sz="800" dirty="0" smtClean="0">
                <a:solidFill>
                  <a:srgbClr val="595959"/>
                </a:solidFill>
                <a:latin typeface="Segoe UI" pitchFamily="34" charset="0"/>
                <a:cs typeface="Segoe UI" pitchFamily="34" charset="0"/>
              </a:rPr>
              <a:t>La page sélectionnée est ancrée sur votre Bureau et les autres participants reçoivent une notification concernant le bloc-notes partagé. Vous pouvez les autoriser à ajouter des notes si vous le souhaitez (pour plus de détails, voir la section « Donner le contrôle »).</a:t>
            </a:r>
            <a:endParaRPr lang="fr-BE" altLang="en-US" sz="800" dirty="0">
              <a:solidFill>
                <a:srgbClr val="595959"/>
              </a:solidFill>
              <a:latin typeface="Segoe UI" pitchFamily="34" charset="0"/>
              <a:cs typeface="Segoe UI" pitchFamily="34" charset="0"/>
            </a:endParaRPr>
          </a:p>
        </p:txBody>
      </p:sp>
      <p:sp>
        <p:nvSpPr>
          <p:cNvPr id="29" name="TextBox 28"/>
          <p:cNvSpPr txBox="1"/>
          <p:nvPr/>
        </p:nvSpPr>
        <p:spPr>
          <a:xfrm>
            <a:off x="4789488" y="3950224"/>
            <a:ext cx="4254500" cy="2346325"/>
          </a:xfrm>
          <a:prstGeom prst="rect">
            <a:avLst/>
          </a:prstGeom>
          <a:noFill/>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lnSpc>
                <a:spcPct val="125000"/>
              </a:lnSpc>
              <a:spcBef>
                <a:spcPts val="300"/>
              </a:spcBef>
              <a:buFontTx/>
              <a:buNone/>
            </a:pPr>
            <a:r>
              <a:rPr lang="fr-BE" altLang="en-US" sz="1200" dirty="0" smtClean="0">
                <a:solidFill>
                  <a:srgbClr val="262626"/>
                </a:solidFill>
                <a:latin typeface="Segoe UI" pitchFamily="34" charset="0"/>
                <a:cs typeface="Segoe UI" pitchFamily="34" charset="0"/>
              </a:rPr>
              <a:t>Partager un fichier ou une photo</a:t>
            </a:r>
          </a:p>
          <a:p>
            <a:pPr eaLnBrk="1" hangingPunct="1">
              <a:lnSpc>
                <a:spcPct val="125000"/>
              </a:lnSpc>
              <a:spcBef>
                <a:spcPts val="300"/>
              </a:spcBef>
              <a:buFontTx/>
              <a:buNone/>
            </a:pPr>
            <a:r>
              <a:rPr lang="fr-BE" altLang="en-US" sz="800" dirty="0" smtClean="0">
                <a:solidFill>
                  <a:srgbClr val="595959"/>
                </a:solidFill>
                <a:latin typeface="Segoe UI" pitchFamily="34" charset="0"/>
                <a:cs typeface="Segoe UI" pitchFamily="34" charset="0"/>
              </a:rPr>
              <a:t>Vous pouvez faire glisser les fichiers enregistrés et les images dans la zone de saisie de texte de la fenêtre de conversation ou les copier/coller dans cette zone. Une version miniature de l’image ou du type de fichier s’ajoute. L’utilisateur peut alors l’enregistrer ou l’ouvrir pour afficher son contenu. </a:t>
            </a:r>
          </a:p>
          <a:p>
            <a:pPr eaLnBrk="1" hangingPunct="1">
              <a:lnSpc>
                <a:spcPct val="125000"/>
              </a:lnSpc>
              <a:spcBef>
                <a:spcPts val="300"/>
              </a:spcBef>
              <a:buFontTx/>
              <a:buNone/>
            </a:pPr>
            <a:r>
              <a:rPr lang="fr-BE" altLang="en-US" sz="800" dirty="0" smtClean="0">
                <a:solidFill>
                  <a:srgbClr val="595959"/>
                </a:solidFill>
                <a:latin typeface="Segoe UI" pitchFamily="34" charset="0"/>
                <a:cs typeface="Segoe UI" pitchFamily="34" charset="0"/>
              </a:rPr>
              <a:t> Vous pouvez également utiliser l’option de transfert de fichier.</a:t>
            </a:r>
          </a:p>
          <a:p>
            <a:pPr marL="171450" indent="-171450" eaLnBrk="1" hangingPunct="1">
              <a:lnSpc>
                <a:spcPct val="125000"/>
              </a:lnSpc>
              <a:spcBef>
                <a:spcPts val="300"/>
              </a:spcBef>
            </a:pPr>
            <a:r>
              <a:rPr lang="fr-BE" altLang="en-US" sz="800" dirty="0" smtClean="0">
                <a:solidFill>
                  <a:srgbClr val="595959"/>
                </a:solidFill>
                <a:latin typeface="Segoe UI" pitchFamily="34" charset="0"/>
                <a:cs typeface="Segoe UI" pitchFamily="34" charset="0"/>
              </a:rPr>
              <a:t>Dans la fenêtre de conversation, cliquez sur le</a:t>
            </a:r>
            <a:br>
              <a:rPr lang="fr-BE" altLang="en-US" sz="800" dirty="0" smtClean="0">
                <a:solidFill>
                  <a:srgbClr val="595959"/>
                </a:solidFill>
                <a:latin typeface="Segoe UI" pitchFamily="34" charset="0"/>
                <a:cs typeface="Segoe UI" pitchFamily="34" charset="0"/>
              </a:rPr>
            </a:br>
            <a:r>
              <a:rPr lang="fr-BE" altLang="en-US" sz="800" dirty="0" smtClean="0">
                <a:solidFill>
                  <a:srgbClr val="595959"/>
                </a:solidFill>
                <a:latin typeface="Segoe UI" pitchFamily="34" charset="0"/>
                <a:cs typeface="Segoe UI" pitchFamily="34" charset="0"/>
              </a:rPr>
              <a:t>bouton présenter (moniteur), puis sur l’onglet </a:t>
            </a:r>
            <a:r>
              <a:rPr lang="fr-BE" altLang="en-US" sz="800" b="1" dirty="0" smtClean="0">
                <a:solidFill>
                  <a:srgbClr val="595959"/>
                </a:solidFill>
                <a:latin typeface="Segoe UI" pitchFamily="34" charset="0"/>
                <a:cs typeface="Segoe UI" pitchFamily="34" charset="0"/>
              </a:rPr>
              <a:t>Pièce jointe</a:t>
            </a:r>
            <a:r>
              <a:rPr lang="fr-BE" altLang="en-US" sz="800" dirty="0" smtClean="0">
                <a:solidFill>
                  <a:srgbClr val="595959"/>
                </a:solidFill>
                <a:latin typeface="Segoe UI" pitchFamily="34" charset="0"/>
                <a:cs typeface="Segoe UI" pitchFamily="34" charset="0"/>
              </a:rPr>
              <a:t>. </a:t>
            </a:r>
          </a:p>
          <a:p>
            <a:pPr eaLnBrk="1" hangingPunct="1">
              <a:lnSpc>
                <a:spcPct val="125000"/>
              </a:lnSpc>
              <a:spcBef>
                <a:spcPts val="300"/>
              </a:spcBef>
              <a:buFontTx/>
              <a:buNone/>
            </a:pPr>
            <a:r>
              <a:rPr lang="fr-BE" altLang="en-US" sz="800" dirty="0" smtClean="0">
                <a:solidFill>
                  <a:srgbClr val="595959"/>
                </a:solidFill>
                <a:latin typeface="Segoe UI" pitchFamily="34" charset="0"/>
                <a:cs typeface="Segoe UI" pitchFamily="34" charset="0"/>
              </a:rPr>
              <a:t>Lync envoie une invitation de transfert de fichier aux participants.</a:t>
            </a:r>
            <a:br>
              <a:rPr lang="fr-BE" altLang="en-US" sz="800" dirty="0" smtClean="0">
                <a:solidFill>
                  <a:srgbClr val="595959"/>
                </a:solidFill>
                <a:latin typeface="Segoe UI" pitchFamily="34" charset="0"/>
                <a:cs typeface="Segoe UI" pitchFamily="34" charset="0"/>
              </a:rPr>
            </a:br>
            <a:r>
              <a:rPr lang="fr-BE" altLang="en-US" sz="800" dirty="0" smtClean="0">
                <a:solidFill>
                  <a:srgbClr val="595959"/>
                </a:solidFill>
                <a:latin typeface="Segoe UI" pitchFamily="34" charset="0"/>
                <a:cs typeface="Segoe UI" pitchFamily="34" charset="0"/>
              </a:rPr>
              <a:t>S’ils l’acceptent, le fichier leur est envoyé.</a:t>
            </a:r>
          </a:p>
          <a:p>
            <a:pPr eaLnBrk="1" hangingPunct="1">
              <a:lnSpc>
                <a:spcPct val="125000"/>
              </a:lnSpc>
              <a:spcBef>
                <a:spcPts val="300"/>
              </a:spcBef>
              <a:buFontTx/>
              <a:buNone/>
            </a:pPr>
            <a:r>
              <a:rPr lang="fr-BE" altLang="en-US" sz="800" b="1" dirty="0" smtClean="0">
                <a:solidFill>
                  <a:srgbClr val="595959"/>
                </a:solidFill>
                <a:latin typeface="Segoe UI" pitchFamily="34" charset="0"/>
                <a:cs typeface="Segoe UI" pitchFamily="34" charset="0"/>
              </a:rPr>
              <a:t>ASTUCE</a:t>
            </a:r>
            <a:r>
              <a:rPr lang="fr-BE" altLang="en-US" sz="800" dirty="0" smtClean="0">
                <a:solidFill>
                  <a:srgbClr val="595959"/>
                </a:solidFill>
                <a:latin typeface="Segoe UI" pitchFamily="34" charset="0"/>
                <a:cs typeface="Segoe UI" pitchFamily="34" charset="0"/>
              </a:rPr>
              <a:t> Vous pouvez également faire glisser le fichier sur le nom</a:t>
            </a:r>
            <a:br>
              <a:rPr lang="fr-BE" altLang="en-US" sz="800" dirty="0" smtClean="0">
                <a:solidFill>
                  <a:srgbClr val="595959"/>
                </a:solidFill>
                <a:latin typeface="Segoe UI" pitchFamily="34" charset="0"/>
                <a:cs typeface="Segoe UI" pitchFamily="34" charset="0"/>
              </a:rPr>
            </a:br>
            <a:r>
              <a:rPr lang="fr-BE" altLang="en-US" sz="800" dirty="0" smtClean="0">
                <a:solidFill>
                  <a:srgbClr val="595959"/>
                </a:solidFill>
                <a:latin typeface="Segoe UI" pitchFamily="34" charset="0"/>
                <a:cs typeface="Segoe UI" pitchFamily="34" charset="0"/>
              </a:rPr>
              <a:t>d’un contact. Une notification est alors envoyée au destinataire</a:t>
            </a:r>
            <a:br>
              <a:rPr lang="fr-BE" altLang="en-US" sz="800" dirty="0" smtClean="0">
                <a:solidFill>
                  <a:srgbClr val="595959"/>
                </a:solidFill>
                <a:latin typeface="Segoe UI" pitchFamily="34" charset="0"/>
                <a:cs typeface="Segoe UI" pitchFamily="34" charset="0"/>
              </a:rPr>
            </a:br>
            <a:r>
              <a:rPr lang="fr-BE" altLang="en-US" sz="800" dirty="0" smtClean="0">
                <a:solidFill>
                  <a:srgbClr val="595959"/>
                </a:solidFill>
                <a:latin typeface="Segoe UI" pitchFamily="34" charset="0"/>
                <a:cs typeface="Segoe UI" pitchFamily="34" charset="0"/>
              </a:rPr>
              <a:t>l’invitant à accepter ou refuser le transfert du fichier.</a:t>
            </a:r>
            <a:endParaRPr lang="fr-BE" altLang="en-US" sz="800" dirty="0">
              <a:solidFill>
                <a:srgbClr val="595959"/>
              </a:solidFill>
              <a:latin typeface="Segoe UI" pitchFamily="34" charset="0"/>
              <a:cs typeface="Segoe UI" pitchFamily="34" charset="0"/>
            </a:endParaRPr>
          </a:p>
        </p:txBody>
      </p:sp>
      <p:sp>
        <p:nvSpPr>
          <p:cNvPr id="30" name="TextBox 29"/>
          <p:cNvSpPr txBox="1"/>
          <p:nvPr/>
        </p:nvSpPr>
        <p:spPr>
          <a:xfrm>
            <a:off x="174625" y="4691063"/>
            <a:ext cx="3708400" cy="1617662"/>
          </a:xfrm>
          <a:prstGeom prst="rect">
            <a:avLst/>
          </a:prstGeom>
          <a:noFill/>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lnSpc>
                <a:spcPts val="1400"/>
              </a:lnSpc>
              <a:spcBef>
                <a:spcPct val="0"/>
              </a:spcBef>
              <a:buFontTx/>
              <a:buNone/>
            </a:pPr>
            <a:r>
              <a:rPr lang="fr-BE" altLang="en-US" sz="1200" dirty="0" smtClean="0">
                <a:solidFill>
                  <a:srgbClr val="262626"/>
                </a:solidFill>
                <a:latin typeface="Segoe UI" pitchFamily="34" charset="0"/>
                <a:cs typeface="Segoe UI" pitchFamily="34" charset="0"/>
              </a:rPr>
              <a:t>Partager un tableau blanc </a:t>
            </a:r>
          </a:p>
          <a:p>
            <a:pPr eaLnBrk="1" hangingPunct="1">
              <a:lnSpc>
                <a:spcPct val="125000"/>
              </a:lnSpc>
              <a:spcBef>
                <a:spcPts val="300"/>
              </a:spcBef>
              <a:buFontTx/>
              <a:buNone/>
            </a:pPr>
            <a:r>
              <a:rPr lang="fr-BE" altLang="en-US" sz="800" dirty="0" smtClean="0">
                <a:solidFill>
                  <a:srgbClr val="595959"/>
                </a:solidFill>
                <a:latin typeface="Segoe UI" pitchFamily="34" charset="0"/>
                <a:cs typeface="Segoe UI" pitchFamily="34" charset="0"/>
              </a:rPr>
              <a:t>Un tableau blanc est une zone vierge dans laquelle vous pouvez saisir des notes, dessiner ou importer des images pour plus d’interactivité pendant les réunions. C’est un outil précieux lors des séances de brainstorming.</a:t>
            </a:r>
          </a:p>
          <a:p>
            <a:pPr marL="171450" indent="-171450" eaLnBrk="1" hangingPunct="1">
              <a:lnSpc>
                <a:spcPct val="125000"/>
              </a:lnSpc>
              <a:spcBef>
                <a:spcPts val="300"/>
              </a:spcBef>
            </a:pPr>
            <a:r>
              <a:rPr lang="fr-BE" altLang="en-US" sz="800" dirty="0" smtClean="0">
                <a:solidFill>
                  <a:srgbClr val="595959"/>
                </a:solidFill>
                <a:latin typeface="Segoe UI" pitchFamily="34" charset="0"/>
                <a:cs typeface="Segoe UI" pitchFamily="34" charset="0"/>
              </a:rPr>
              <a:t>Dans la fenêtre de conversation, placez le curseur sur le bouton </a:t>
            </a:r>
            <a:r>
              <a:rPr lang="fr-BE" altLang="en-US" sz="800" b="1" dirty="0" smtClean="0">
                <a:solidFill>
                  <a:srgbClr val="595959"/>
                </a:solidFill>
                <a:latin typeface="Segoe UI" pitchFamily="34" charset="0"/>
                <a:cs typeface="Segoe UI" pitchFamily="34" charset="0"/>
              </a:rPr>
              <a:t>Présenter</a:t>
            </a:r>
            <a:r>
              <a:rPr lang="fr-BE" altLang="en-US" sz="800" dirty="0" smtClean="0">
                <a:solidFill>
                  <a:srgbClr val="595959"/>
                </a:solidFill>
                <a:latin typeface="Segoe UI" pitchFamily="34" charset="0"/>
                <a:cs typeface="Segoe UI" pitchFamily="34" charset="0"/>
              </a:rPr>
              <a:t> (moniteur), puis cliquez sur l’onglet </a:t>
            </a:r>
            <a:r>
              <a:rPr lang="fr-BE" altLang="en-US" sz="800" b="1" dirty="0" smtClean="0">
                <a:solidFill>
                  <a:srgbClr val="595959"/>
                </a:solidFill>
                <a:latin typeface="Segoe UI" pitchFamily="34" charset="0"/>
                <a:cs typeface="Segoe UI" pitchFamily="34" charset="0"/>
              </a:rPr>
              <a:t>Tableau blanc</a:t>
            </a:r>
            <a:r>
              <a:rPr lang="fr-BE" altLang="en-US" sz="800" dirty="0" smtClean="0">
                <a:solidFill>
                  <a:srgbClr val="595959"/>
                </a:solidFill>
                <a:latin typeface="Segoe UI" pitchFamily="34" charset="0"/>
                <a:cs typeface="Segoe UI" pitchFamily="34" charset="0"/>
              </a:rPr>
              <a:t>. </a:t>
            </a:r>
          </a:p>
          <a:p>
            <a:pPr eaLnBrk="1" hangingPunct="1">
              <a:lnSpc>
                <a:spcPct val="125000"/>
              </a:lnSpc>
              <a:spcBef>
                <a:spcPts val="300"/>
              </a:spcBef>
              <a:buFontTx/>
              <a:buNone/>
            </a:pPr>
            <a:r>
              <a:rPr lang="fr-BE" altLang="en-US" sz="800" dirty="0" smtClean="0">
                <a:solidFill>
                  <a:srgbClr val="595959"/>
                </a:solidFill>
                <a:latin typeface="Segoe UI" pitchFamily="34" charset="0"/>
                <a:cs typeface="Segoe UI" pitchFamily="34" charset="0"/>
              </a:rPr>
              <a:t>Utilisez l’ensemble d’outils d’annotation, situé à droite du tableau blanc. Cet ensemble comprend un surligneur, des tampons, un pointeur laser et des outils d’écriture et de dessin, entre autres.  </a:t>
            </a:r>
            <a:endParaRPr lang="fr-BE" altLang="en-US" sz="800" dirty="0">
              <a:solidFill>
                <a:srgbClr val="595959"/>
              </a:solidFill>
              <a:latin typeface="Segoe UI" pitchFamily="34" charset="0"/>
              <a:cs typeface="Segoe UI" pitchFamily="34" charset="0"/>
            </a:endParaRPr>
          </a:p>
        </p:txBody>
      </p:sp>
      <p:pic>
        <p:nvPicPr>
          <p:cNvPr id="3" name="Picture 2" descr="Capture d’écran de l’ensemble d’outils d’annotation montrant les outils pour pointer, dessiner et écrire sur un tableau blanc"/>
          <p:cNvPicPr>
            <a:picLocks noChangeAspect="1"/>
          </p:cNvPicPr>
          <p:nvPr/>
        </p:nvPicPr>
        <p:blipFill rotWithShape="1">
          <a:blip r:embed="rId3"/>
          <a:srcRect l="87014" t="22958" r="2379" b="13445"/>
          <a:stretch/>
        </p:blipFill>
        <p:spPr>
          <a:xfrm>
            <a:off x="3879850" y="4341813"/>
            <a:ext cx="400050" cy="2295525"/>
          </a:xfrm>
          <a:prstGeom prst="rect">
            <a:avLst/>
          </a:prstGeom>
          <a:ln w="3175">
            <a:solidFill>
              <a:schemeClr val="bg1">
                <a:lumMod val="50000"/>
              </a:schemeClr>
            </a:solidFill>
          </a:ln>
        </p:spPr>
      </p:pic>
      <p:pic>
        <p:nvPicPr>
          <p:cNvPr id="3079" name="Picture 3" descr="Capture d’écran du message de notification de transfert de fichier indiquant l’acceptation du transfert"/>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895166" y="4933417"/>
            <a:ext cx="1068388" cy="1308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4689475" y="177800"/>
            <a:ext cx="4287838" cy="3646488"/>
          </a:xfrm>
          <a:prstGeom prst="rect">
            <a:avLst/>
          </a:prstGeom>
          <a:noFill/>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400050" indent="-11430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lnSpc>
                <a:spcPct val="125000"/>
              </a:lnSpc>
              <a:spcBef>
                <a:spcPts val="300"/>
              </a:spcBef>
              <a:buFontTx/>
              <a:buNone/>
            </a:pPr>
            <a:r>
              <a:rPr lang="fr-BE" altLang="en-US" sz="1200" dirty="0" smtClean="0">
                <a:solidFill>
                  <a:srgbClr val="262626"/>
                </a:solidFill>
                <a:latin typeface="Segoe UI" pitchFamily="34" charset="0"/>
                <a:cs typeface="Segoe UI" pitchFamily="34" charset="0"/>
              </a:rPr>
              <a:t>Partager une présentation PowerPoint</a:t>
            </a:r>
          </a:p>
          <a:p>
            <a:pPr marL="228600" indent="-228600" eaLnBrk="1" hangingPunct="1">
              <a:lnSpc>
                <a:spcPct val="113000"/>
              </a:lnSpc>
              <a:spcBef>
                <a:spcPts val="300"/>
              </a:spcBef>
              <a:buFont typeface="+mj-lt"/>
              <a:buAutoNum type="arabicPeriod"/>
            </a:pPr>
            <a:r>
              <a:rPr lang="fr-BE" altLang="en-US" sz="800" dirty="0" smtClean="0">
                <a:solidFill>
                  <a:srgbClr val="595959"/>
                </a:solidFill>
                <a:latin typeface="Segoe UI" pitchFamily="34" charset="0"/>
                <a:cs typeface="Segoe UI" pitchFamily="34" charset="0"/>
              </a:rPr>
              <a:t>Placez le curseur sur le bouton présenter (moniteur) et, sous l’onglet </a:t>
            </a:r>
            <a:r>
              <a:rPr lang="fr-BE" altLang="en-US" sz="800" b="1" dirty="0" smtClean="0">
                <a:solidFill>
                  <a:srgbClr val="595959"/>
                </a:solidFill>
                <a:latin typeface="Segoe UI" pitchFamily="34" charset="0"/>
                <a:cs typeface="Segoe UI" pitchFamily="34" charset="0"/>
              </a:rPr>
              <a:t>Présenter</a:t>
            </a:r>
            <a:r>
              <a:rPr lang="fr-BE" altLang="en-US" sz="800" dirty="0" smtClean="0">
                <a:solidFill>
                  <a:srgbClr val="595959"/>
                </a:solidFill>
                <a:latin typeface="Segoe UI" pitchFamily="34" charset="0"/>
                <a:cs typeface="Segoe UI" pitchFamily="34" charset="0"/>
              </a:rPr>
              <a:t>, cliquez sur </a:t>
            </a:r>
            <a:r>
              <a:rPr lang="fr-BE" altLang="en-US" sz="800" b="1" dirty="0" smtClean="0">
                <a:solidFill>
                  <a:srgbClr val="595959"/>
                </a:solidFill>
                <a:latin typeface="Segoe UI" pitchFamily="34" charset="0"/>
                <a:cs typeface="Segoe UI" pitchFamily="34" charset="0"/>
              </a:rPr>
              <a:t>PowerPoint</a:t>
            </a:r>
            <a:r>
              <a:rPr lang="fr-BE" altLang="en-US" sz="800" dirty="0" smtClean="0">
                <a:solidFill>
                  <a:srgbClr val="595959"/>
                </a:solidFill>
                <a:latin typeface="Segoe UI" pitchFamily="34" charset="0"/>
                <a:cs typeface="Segoe UI" pitchFamily="34" charset="0"/>
              </a:rPr>
              <a:t>.</a:t>
            </a:r>
          </a:p>
          <a:p>
            <a:pPr marL="228600" indent="-228600" eaLnBrk="1" hangingPunct="1">
              <a:lnSpc>
                <a:spcPct val="113000"/>
              </a:lnSpc>
              <a:spcBef>
                <a:spcPts val="300"/>
              </a:spcBef>
              <a:buFont typeface="+mj-lt"/>
              <a:buAutoNum type="arabicPeriod"/>
            </a:pPr>
            <a:r>
              <a:rPr lang="fr-BE" altLang="en-US" sz="800" dirty="0" smtClean="0">
                <a:solidFill>
                  <a:srgbClr val="595959"/>
                </a:solidFill>
                <a:latin typeface="Segoe UI" pitchFamily="34" charset="0"/>
                <a:cs typeface="Segoe UI" pitchFamily="34" charset="0"/>
              </a:rPr>
              <a:t>Effectuez l’une des opérations suivantes :</a:t>
            </a:r>
          </a:p>
          <a:p>
            <a:pPr lvl="1" eaLnBrk="1" hangingPunct="1">
              <a:lnSpc>
                <a:spcPct val="113000"/>
              </a:lnSpc>
              <a:spcBef>
                <a:spcPts val="300"/>
              </a:spcBef>
              <a:buFont typeface="Arial" pitchFamily="34" charset="0"/>
              <a:buChar char="•"/>
            </a:pPr>
            <a:r>
              <a:rPr lang="fr-BE" altLang="en-US" sz="800" dirty="0" smtClean="0">
                <a:solidFill>
                  <a:srgbClr val="595959"/>
                </a:solidFill>
                <a:latin typeface="Segoe UI" pitchFamily="34" charset="0"/>
                <a:cs typeface="Segoe UI" pitchFamily="34" charset="0"/>
              </a:rPr>
              <a:t>Pour déplacer des diapositives, cliquez sur </a:t>
            </a:r>
            <a:r>
              <a:rPr lang="fr-BE" altLang="en-US" sz="800" b="1" dirty="0" smtClean="0">
                <a:solidFill>
                  <a:srgbClr val="595959"/>
                </a:solidFill>
                <a:latin typeface="Segoe UI" pitchFamily="34" charset="0"/>
                <a:cs typeface="Segoe UI" pitchFamily="34" charset="0"/>
              </a:rPr>
              <a:t>Miniatures</a:t>
            </a:r>
            <a:r>
              <a:rPr lang="fr-BE" altLang="en-US" sz="800" dirty="0" smtClean="0">
                <a:solidFill>
                  <a:srgbClr val="595959"/>
                </a:solidFill>
                <a:latin typeface="Segoe UI" pitchFamily="34" charset="0"/>
                <a:cs typeface="Segoe UI" pitchFamily="34" charset="0"/>
              </a:rPr>
              <a:t>, puis sur la diapositive à montrer, ou utilisez les flèches situées en bas de la fenêtre de réunion. </a:t>
            </a:r>
          </a:p>
          <a:p>
            <a:pPr lvl="1" eaLnBrk="1" hangingPunct="1">
              <a:lnSpc>
                <a:spcPct val="113000"/>
              </a:lnSpc>
              <a:spcBef>
                <a:spcPts val="10400"/>
              </a:spcBef>
              <a:buFont typeface="Arial" pitchFamily="34" charset="0"/>
              <a:buChar char="•"/>
            </a:pPr>
            <a:r>
              <a:rPr lang="fr-BE" altLang="en-US" sz="800" dirty="0" smtClean="0">
                <a:solidFill>
                  <a:srgbClr val="595959"/>
                </a:solidFill>
                <a:latin typeface="Segoe UI" pitchFamily="34" charset="0"/>
                <a:cs typeface="Segoe UI" pitchFamily="34" charset="0"/>
              </a:rPr>
              <a:t>Pour afficher vos notes de présentateur, cliquez sur </a:t>
            </a:r>
            <a:r>
              <a:rPr lang="fr-BE" altLang="en-US" sz="800" b="1" dirty="0" smtClean="0">
                <a:solidFill>
                  <a:srgbClr val="595959"/>
                </a:solidFill>
                <a:latin typeface="Segoe UI" pitchFamily="34" charset="0"/>
                <a:cs typeface="Segoe UI" pitchFamily="34" charset="0"/>
              </a:rPr>
              <a:t>Notes</a:t>
            </a:r>
            <a:r>
              <a:rPr lang="fr-BE" altLang="en-US" sz="800" dirty="0" smtClean="0">
                <a:solidFill>
                  <a:srgbClr val="595959"/>
                </a:solidFill>
                <a:latin typeface="Segoe UI" pitchFamily="34" charset="0"/>
                <a:cs typeface="Segoe UI" pitchFamily="34" charset="0"/>
              </a:rPr>
              <a:t>. </a:t>
            </a:r>
          </a:p>
          <a:p>
            <a:pPr lvl="1" eaLnBrk="1" hangingPunct="1">
              <a:lnSpc>
                <a:spcPct val="113000"/>
              </a:lnSpc>
              <a:spcBef>
                <a:spcPts val="300"/>
              </a:spcBef>
              <a:buFont typeface="Arial" pitchFamily="34" charset="0"/>
              <a:buChar char="•"/>
            </a:pPr>
            <a:r>
              <a:rPr lang="fr-BE" altLang="en-US" sz="800" dirty="0" smtClean="0">
                <a:solidFill>
                  <a:srgbClr val="595959"/>
                </a:solidFill>
                <a:latin typeface="Segoe UI" pitchFamily="34" charset="0"/>
                <a:cs typeface="Segoe UI" pitchFamily="34" charset="0"/>
              </a:rPr>
              <a:t>Pour utiliser le surligneur, le pointeur laser et les autres outils d’annotation, cliquez sur le bouton </a:t>
            </a:r>
            <a:r>
              <a:rPr lang="fr-BE" altLang="en-US" sz="800" b="1" dirty="0" smtClean="0">
                <a:solidFill>
                  <a:srgbClr val="595959"/>
                </a:solidFill>
                <a:latin typeface="Segoe UI" pitchFamily="34" charset="0"/>
                <a:cs typeface="Segoe UI" pitchFamily="34" charset="0"/>
              </a:rPr>
              <a:t>Annotations</a:t>
            </a:r>
            <a:r>
              <a:rPr lang="fr-BE" altLang="en-US" sz="800" dirty="0" smtClean="0">
                <a:solidFill>
                  <a:srgbClr val="595959"/>
                </a:solidFill>
                <a:latin typeface="Segoe UI" pitchFamily="34" charset="0"/>
                <a:cs typeface="Segoe UI" pitchFamily="34" charset="0"/>
              </a:rPr>
              <a:t> en bas, à droite de la diapositive. La fonction d’annotation ne modifie pas le document, mais vous pouvez en enregistrer, si vous le souhaitez, une copie annotée.</a:t>
            </a:r>
          </a:p>
          <a:p>
            <a:pPr lvl="1" eaLnBrk="1" hangingPunct="1">
              <a:lnSpc>
                <a:spcPct val="113000"/>
              </a:lnSpc>
              <a:spcBef>
                <a:spcPts val="300"/>
              </a:spcBef>
              <a:buFont typeface="Arial" pitchFamily="34" charset="0"/>
              <a:buChar char="•"/>
            </a:pPr>
            <a:r>
              <a:rPr lang="fr-BE" altLang="en-US" sz="800" dirty="0" smtClean="0">
                <a:solidFill>
                  <a:srgbClr val="595959"/>
                </a:solidFill>
                <a:latin typeface="Segoe UI" pitchFamily="34" charset="0"/>
                <a:cs typeface="Segoe UI" pitchFamily="34" charset="0"/>
              </a:rPr>
              <a:t>Pour empêcher tout participant d’ignorer une diapositive ou d’utiliser les annotations, dans la fenêtre de réunion, cliquez sur </a:t>
            </a:r>
            <a:r>
              <a:rPr lang="fr-BE" altLang="en-US" sz="800" b="1" dirty="0" smtClean="0">
                <a:solidFill>
                  <a:srgbClr val="595959"/>
                </a:solidFill>
                <a:latin typeface="Segoe UI" pitchFamily="34" charset="0"/>
                <a:cs typeface="Segoe UI" pitchFamily="34" charset="0"/>
              </a:rPr>
              <a:t>Plus d’options</a:t>
            </a:r>
            <a:r>
              <a:rPr lang="fr-BE" altLang="en-US" sz="800" dirty="0" smtClean="0">
                <a:solidFill>
                  <a:srgbClr val="595959"/>
                </a:solidFill>
                <a:latin typeface="Segoe UI" pitchFamily="34" charset="0"/>
                <a:cs typeface="Segoe UI" pitchFamily="34" charset="0"/>
              </a:rPr>
              <a:t>. Cliquez ensuite sur </a:t>
            </a:r>
            <a:r>
              <a:rPr lang="fr-BE" altLang="en-US" sz="800" b="1" dirty="0" smtClean="0">
                <a:solidFill>
                  <a:srgbClr val="595959"/>
                </a:solidFill>
                <a:latin typeface="Segoe UI" pitchFamily="34" charset="0"/>
                <a:cs typeface="Segoe UI" pitchFamily="34" charset="0"/>
              </a:rPr>
              <a:t>Options de réunion Lync</a:t>
            </a:r>
            <a:r>
              <a:rPr lang="fr-BE" altLang="en-US" sz="800" dirty="0" smtClean="0">
                <a:solidFill>
                  <a:srgbClr val="595959"/>
                </a:solidFill>
                <a:latin typeface="Segoe UI" pitchFamily="34" charset="0"/>
                <a:cs typeface="Segoe UI" pitchFamily="34" charset="0"/>
              </a:rPr>
              <a:t>, puis sélectionnez un niveau d’autorisation.</a:t>
            </a:r>
            <a:endParaRPr lang="fr-BE" altLang="en-US" sz="800" dirty="0">
              <a:solidFill>
                <a:srgbClr val="595959"/>
              </a:solidFill>
              <a:latin typeface="Segoe UI" pitchFamily="34" charset="0"/>
              <a:cs typeface="Segoe UI" pitchFamily="34" charset="0"/>
            </a:endParaRPr>
          </a:p>
        </p:txBody>
      </p:sp>
      <p:pic>
        <p:nvPicPr>
          <p:cNvPr id="3081" name="Picture 8" descr="&quot;&quo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1600" y="1371600"/>
            <a:ext cx="3470275"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15" descr="&quot;&quot;"/>
          <p:cNvSpPr/>
          <p:nvPr/>
        </p:nvSpPr>
        <p:spPr>
          <a:xfrm>
            <a:off x="6249988" y="2058988"/>
            <a:ext cx="1333500" cy="395287"/>
          </a:xfrm>
          <a:prstGeom prst="rect">
            <a:avLst/>
          </a:prstGeom>
          <a:noFill/>
          <a:ln>
            <a:solidFill>
              <a:srgbClr val="EB098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defRPr/>
            </a:pPr>
            <a:endParaRPr lang="fr-BE" altLang="en-US" sz="1600" dirty="0" smtClean="0">
              <a:solidFill>
                <a:srgbClr val="FFFFFF"/>
              </a:solidFill>
            </a:endParaRPr>
          </a:p>
        </p:txBody>
      </p:sp>
      <p:pic>
        <p:nvPicPr>
          <p:cNvPr id="3083" name="Picture 1" descr="Capture d’écran illustrant le partage des notes, avec l’onglet OneNote en haut de l’écran et le bouton moniteur, en bas, à gauche"/>
          <p:cNvPicPr>
            <a:picLocks noChangeAspect="1"/>
          </p:cNvPicPr>
          <p:nvPr/>
        </p:nvPicPr>
        <p:blipFill>
          <a:blip r:embed="rId6">
            <a:extLst>
              <a:ext uri="{28A0092B-C50C-407E-A947-70E740481C1C}">
                <a14:useLocalDpi xmlns:a14="http://schemas.microsoft.com/office/drawing/2010/main" val="0"/>
              </a:ext>
            </a:extLst>
          </a:blip>
          <a:stretch>
            <a:fillRect/>
          </a:stretch>
        </p:blipFill>
        <p:spPr bwMode="auto">
          <a:xfrm>
            <a:off x="776288" y="2362200"/>
            <a:ext cx="28860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APArbitraryFile" ma:contentTypeID="0x01010069924D1ECC420D47A2456556BC94F7370201008F1C6E30AEB54E4D88D93ABFCCC9DE5C" ma:contentTypeVersion="55" ma:contentTypeDescription="Create a new document." ma:contentTypeScope="" ma:versionID="15831c23558621f0620ae3b28806acc8">
  <xsd:schema xmlns:xsd="http://www.w3.org/2001/XMLSchema" xmlns:xs="http://www.w3.org/2001/XMLSchema" xmlns:p="http://schemas.microsoft.com/office/2006/metadata/properties" xmlns:ns2="6d93d202-47fc-4405-873a-cab67cc5f1b2" xmlns:ns3="bf6b0f3f-ed6c-454b-b2d4-52635cea7979" targetNamespace="http://schemas.microsoft.com/office/2006/metadata/properties" ma:root="true" ma:fieldsID="bff909271f2a66d1fc5aed4a4bc53784" ns2:_="" ns3:_="">
    <xsd:import namespace="6d93d202-47fc-4405-873a-cab67cc5f1b2"/>
    <xsd:import namespace="bf6b0f3f-ed6c-454b-b2d4-52635cea7979"/>
    <xsd:element name="properties">
      <xsd:complexType>
        <xsd:sequence>
          <xsd:element name="documentManagement">
            <xsd:complexType>
              <xsd:all>
                <xsd:element ref="ns2:Size"/>
                <xsd:element ref="ns2:AcquiredFrom" minOccurs="0"/>
                <xsd:element ref="ns2:UACurrentWords" minOccurs="0"/>
                <xsd:element ref="ns2:ApplicationCode" minOccurs="0"/>
                <xsd:element ref="ns2:ApplicationId" minOccurs="0"/>
                <xsd:element ref="ns2:Applications" minOccurs="0"/>
                <xsd:element ref="ns2:ApprovalLog" minOccurs="0"/>
                <xsd:element ref="ns2:ApprovalStatus" minOccurs="0"/>
                <xsd:element ref="ns2:FeedAppVer" minOccurs="0"/>
                <xsd:element ref="ns2:AssetStart" minOccurs="0"/>
                <xsd:element ref="ns2:AssetExpire" minOccurs="0"/>
                <xsd:element ref="ns2:AssetId" minOccurs="0"/>
                <xsd:element ref="ns2:IsSearchable" minOccurs="0"/>
                <xsd:element ref="ns2:AssetType" minOccurs="0"/>
                <xsd:element ref="ns2:APAuthor" minOccurs="0"/>
                <xsd:element ref="ns2:AuthorGroup" minOccurs="0"/>
                <xsd:element ref="ns2:AverageRating" minOccurs="0"/>
                <xsd:element ref="ns2:BlockPublish" minOccurs="0"/>
                <xsd:element ref="ns2:BugNumber" minOccurs="0"/>
                <xsd:element ref="ns2:CampaignTagsTaxHTField0" minOccurs="0"/>
                <xsd:element ref="ns2:CategoryTagsTaxHTField0" minOccurs="0"/>
                <xsd:element ref="ns2:ClipArtFilename"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FeatureTagsTaxHTField0" minOccurs="0"/>
                <xsd:element ref="ns2:FriendlyTitle" minOccurs="0"/>
                <xsd:element ref="ns2:HandoffToMSDN" minOccurs="0"/>
                <xsd:element ref="ns2:HiddenCategoryTagsTaxHTField0" minOccurs="0"/>
                <xsd:element ref="ns2:InProjectListLookup"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LegacyData"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NumericId" minOccurs="0"/>
                <xsd:element ref="ns2:NumOfRatingsLookup" minOccurs="0"/>
                <xsd:element ref="ns2:OOCacheId"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AppVerPrimary"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humbnailAssetId" minOccurs="0"/>
                <xsd:element ref="ns2:TimesCloned" minOccurs="0"/>
                <xsd:element ref="ns2:TrustLevel" minOccurs="0"/>
                <xsd:element ref="ns2:UALocComments" minOccurs="0"/>
                <xsd:element ref="ns2:UALocRecommendation" minOccurs="0"/>
                <xsd:element ref="ns2:UANotes" minOccurs="0"/>
                <xsd:element ref="ns2:VoteCount" minOccurs="0"/>
                <xsd:element ref="ns3:Description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d93d202-47fc-4405-873a-cab67cc5f1b2" elementFormDefault="qualified">
    <xsd:import namespace="http://schemas.microsoft.com/office/2006/documentManagement/types"/>
    <xsd:import namespace="http://schemas.microsoft.com/office/infopath/2007/PartnerControls"/>
    <xsd:element name="Size" ma:index="1" ma:displayName="Size of File" ma:default="" ma:internalName="Size" ma:readOnly="false">
      <xsd:simpleType>
        <xsd:restriction base="dms:Text"/>
      </xsd:simpleType>
    </xsd:element>
    <xsd:element name="AcquiredFrom" ma:index="2"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3" nillable="true" ma:displayName="Actual Word Count" ma:default="" ma:internalName="UACurrentWords" ma:readOnly="false">
      <xsd:simpleType>
        <xsd:restriction base="dms:Unknown"/>
      </xsd:simpleType>
    </xsd:element>
    <xsd:element name="ApplicationCode" ma:index="4" nillable="true" ma:displayName="Application Code" ma:default="" ma:list="{76656645-678D-4E20-8263-16431452190B}" ma:internalName="ApplicationCode" ma:readOnly="true" ma:showField="AppVerCode"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ApplicationId" ma:index="5" nillable="true" ma:displayName="Application ID" ma:default="" ma:list="{76656645-678D-4E20-8263-16431452190B}" ma:internalName="ApplicationId" ma:readOnly="true" ma:showField="AssetId"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Applications" ma:index="6" nillable="true" ma:displayName="Applications (With Version)" ma:default="" ma:description="Applications this asset is associated with" ma:list="{76656645-678D-4E20-8263-16431452190B}" ma:internalName="Applications" ma:readOnly="false" ma:showField="Title"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ApprovalLog" ma:index="7" nillable="true" ma:displayName="Approval Log" ma:default="" ma:hidden="true" ma:internalName="ApprovalLog" ma:readOnly="false">
      <xsd:simpleType>
        <xsd:restriction base="dms:Note"/>
      </xsd:simpleType>
    </xsd:element>
    <xsd:element name="ApprovalStatus" ma:index="8"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FeedAppVer" ma:index="9" nillable="true" ma:displayName="AppVer" ma:default="" ma:hidden="true" ma:list="{76656645-678D-4E20-8263-16431452190B}" ma:internalName="FeedAppVer" ma:readOnly="true" ma:showField="AppVerForLookup"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AssetStart" ma:index="10" nillable="true" ma:displayName="Asset Begin Date" ma:default="[Today]" ma:internalName="AssetStart" ma:readOnly="false">
      <xsd:simpleType>
        <xsd:restriction base="dms:DateTime"/>
      </xsd:simpleType>
    </xsd:element>
    <xsd:element name="AssetExpire" ma:index="11" nillable="true" ma:displayName="Asset End Date" ma:default="2029-01-01T00:00:00Z" ma:internalName="AssetExpire" ma:readOnly="false">
      <xsd:simpleType>
        <xsd:restriction base="dms:DateTime"/>
      </xsd:simpleType>
    </xsd:element>
    <xsd:element name="AssetId" ma:index="12" nillable="true" ma:displayName="Asset ID" ma:default="" ma:indexed="true" ma:internalName="AssetId" ma:readOnly="false">
      <xsd:simpleType>
        <xsd:restriction base="dms:Text">
          <xsd:maxLength value="255"/>
        </xsd:restriction>
      </xsd:simpleType>
    </xsd:element>
    <xsd:element name="IsSearchable" ma:index="13" nillable="true" ma:displayName="Asset Searchable?" ma:default="true" ma:internalName="IsSearchable" ma:readOnly="false">
      <xsd:simpleType>
        <xsd:restriction base="dms:Boolean"/>
      </xsd:simpleType>
    </xsd:element>
    <xsd:element name="AssetType" ma:index="14" nillable="true" ma:displayName="Asset Type" ma:default="" ma:internalName="AssetType" ma:readOnly="false">
      <xsd:simpleType>
        <xsd:restriction base="dms:Unknown"/>
      </xsd:simpleType>
    </xsd:element>
    <xsd:element name="APAuthor" ma:index="15"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Group" ma:index="16" nillable="true" ma:displayName="Author Group" ma:default="" ma:internalName="AuthorGroup" ma:readOnly="false">
      <xsd:simpleType>
        <xsd:restriction base="dms:Choice">
          <xsd:enumeration value="AWSUA"/>
          <xsd:enumeration value="ITProUA"/>
          <xsd:enumeration value="PMG"/>
          <xsd:enumeration value="Partner UA"/>
          <xsd:enumeration value="Acquired"/>
          <xsd:enumeration value="BCM"/>
          <xsd:enumeration value="MSC"/>
          <xsd:enumeration value="Intl Site Management"/>
          <xsd:enumeration value="Other"/>
        </xsd:restriction>
      </xsd:simpleType>
    </xsd:element>
    <xsd:element name="AverageRating" ma:index="17" nillable="true" ma:displayName="Average Rating" ma:internalName="AverageRating" ma:readOnly="false">
      <xsd:simpleType>
        <xsd:restriction base="dms:Text"/>
      </xsd:simpleType>
    </xsd:element>
    <xsd:element name="BlockPublish" ma:index="18" nillable="true" ma:displayName="Block from Publishing?" ma:default="" ma:internalName="BlockPublish" ma:readOnly="false">
      <xsd:simpleType>
        <xsd:restriction base="dms:Boolean"/>
      </xsd:simpleType>
    </xsd:element>
    <xsd:element name="BugNumber" ma:index="19" nillable="true" ma:displayName="Bug Number" ma:default="" ma:internalName="BugNumber" ma:readOnly="false">
      <xsd:simpleType>
        <xsd:restriction base="dms:Text"/>
      </xsd:simpleType>
    </xsd:element>
    <xsd:element name="CampaignTagsTaxHTField0" ma:index="21" nillable="true" ma:taxonomy="true" ma:internalName="CampaignTagsTaxHTField0" ma:taxonomyFieldName="CampaignTags" ma:displayName="Campaigns" ma:readOnly="false" ma:default="" ma:fieldId="{dc79c007-7f28-4db9-9ba1-525d19a3279b}"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CategoryTagsTaxHTField0" ma:index="23" nillable="true" ma:taxonomy="true" ma:internalName="CategoryTagsTaxHTField0" ma:taxonomyFieldName="CategoryTags" ma:displayName="Category Tags" ma:readOnly="false" ma:default="" ma:fieldId="{1a6787f0-15ff-4ac7-b21c-3c863aab33d9}" ma:taxonomyMulti="true" ma:sspId="8f79753a-75d3-41f5-8ca3-40b843941b4f" ma:termSetId="4aebd7a4-721f-44fd-ade4-e5a748cd0655" ma:anchorId="00000000-0000-0000-0000-000000000000" ma:open="false" ma:isKeyword="false">
      <xsd:complexType>
        <xsd:sequence>
          <xsd:element ref="pc:Terms" minOccurs="0" maxOccurs="1"/>
        </xsd:sequence>
      </xsd:complexType>
    </xsd:element>
    <xsd:element name="ClipArtFilename" ma:index="24" nillable="true" ma:displayName="Clip Art Name" ma:default="" ma:internalName="ClipArtFilename" ma:readOnly="false">
      <xsd:simpleType>
        <xsd:restriction base="dms:Text"/>
      </xsd:simpleType>
    </xsd:element>
    <xsd:element name="ContentItem" ma:index="25" nillable="true" ma:displayName="Content Item" ma:default="" ma:hidden="true" ma:internalName="ContentItem" ma:readOnly="false">
      <xsd:simpleType>
        <xsd:restriction base="dms:Unknown"/>
      </xsd:simpleType>
    </xsd:element>
    <xsd:element name="CrawlForDependencies" ma:index="27" nillable="true" ma:displayName="Crawl for Dependencies?" ma:default="true" ma:internalName="CrawlForDependencies" ma:readOnly="false">
      <xsd:simpleType>
        <xsd:restriction base="dms:Boolean"/>
      </xsd:simpleType>
    </xsd:element>
    <xsd:element name="CSXHash" ma:index="30" nillable="true" ma:displayName="CSX Hash" ma:default="" ma:internalName="CSXHash" ma:readOnly="false">
      <xsd:simpleType>
        <xsd:restriction base="dms:Text"/>
      </xsd:simpleType>
    </xsd:element>
    <xsd:element name="CSXSubmissionMarket" ma:index="31" nillable="true" ma:displayName="CSX Submission Market" ma:default="" ma:list="{80C6DD30-196A-4C6B-B1BF-A43F3B8ACD4F}" ma:internalName="CSXSubmissionMarket" ma:readOnly="false" ma:showField="MarketName" ma:web="6d93d202-47fc-4405-873a-cab67cc5f1b2">
      <xsd:simpleType>
        <xsd:restriction base="dms:Lookup"/>
      </xsd:simpleType>
    </xsd:element>
    <xsd:element name="CSXUpdate" ma:index="32" nillable="true" ma:displayName="CSX Updated?" ma:default="false" ma:internalName="CSXUpdate" ma:readOnly="false">
      <xsd:simpleType>
        <xsd:restriction base="dms:Boolean"/>
      </xsd:simpleType>
    </xsd:element>
    <xsd:element name="IntlLangReviewDate" ma:index="33" nillable="true" ma:displayName="Date to Complete Intl QA" ma:default="" ma:internalName="IntlLangReviewDate" ma:readOnly="false">
      <xsd:simpleType>
        <xsd:restriction base="dms:DateTime"/>
      </xsd:simpleType>
    </xsd:element>
    <xsd:element name="IsDeleted" ma:index="34" nillable="true" ma:displayName="Deleted?" ma:default="" ma:internalName="IsDeleted" ma:readOnly="false">
      <xsd:simpleType>
        <xsd:restriction base="dms:Boolean"/>
      </xsd:simpleType>
    </xsd:element>
    <xsd:element name="APDescription" ma:index="35" nillable="true" ma:displayName="Description" ma:default="" ma:internalName="APDescription" ma:readOnly="false">
      <xsd:simpleType>
        <xsd:restriction base="dms:Note"/>
      </xsd:simpleType>
    </xsd:element>
    <xsd:element name="DirectSourceMarket" ma:index="36" nillable="true" ma:displayName="Direct Source Market Group" ma:default="" ma:internalName="DirectSourceMarket" ma:readOnly="false">
      <xsd:simpleType>
        <xsd:restriction base="dms:Text"/>
      </xsd:simpleType>
    </xsd:element>
    <xsd:element name="Downloads" ma:index="37" nillable="true" ma:displayName="Downloads" ma:default="0" ma:hidden="true" ma:internalName="Downloads" ma:readOnly="false">
      <xsd:simpleType>
        <xsd:restriction base="dms:Unknown"/>
      </xsd:simpleType>
    </xsd:element>
    <xsd:element name="DSATActionTaken" ma:index="38"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9"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40" nillable="true" ma:displayName="Editorial Status" ma:default="" ma:internalName="EditorialStatus" ma:readOnly="false">
      <xsd:simpleType>
        <xsd:restriction base="dms:Unknown"/>
      </xsd:simpleType>
    </xsd:element>
    <xsd:element name="EditorialTags" ma:index="41" nillable="true" ma:displayName="Editorial Tags" ma:default="" ma:internalName="EditorialTags">
      <xsd:simpleType>
        <xsd:restriction base="dms:Unknown"/>
      </xsd:simpleType>
    </xsd:element>
    <xsd:element name="FeatureTagsTaxHTField0" ma:index="43" nillable="true" ma:taxonomy="true" ma:internalName="FeatureTagsTaxHTField0" ma:taxonomyFieldName="FeatureTags" ma:displayName="Features" ma:readOnly="false" ma:default="" ma:fieldId="{bb16b974-ed24-4278-8820-8e232d38904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FriendlyTitle" ma:index="44" nillable="true" ma:displayName="Friendly Title" ma:default="" ma:description="Shorter title to be used when displaying search results" ma:internalName="FriendlyTitle" ma:readOnly="false">
      <xsd:simpleType>
        <xsd:restriction base="dms:Text"/>
      </xsd:simpleType>
    </xsd:element>
    <xsd:element name="HandoffToMSDN" ma:index="45" nillable="true" ma:displayName="Handoff To MSDN Date" ma:default="" ma:internalName="HandoffToMSDN" ma:readOnly="false">
      <xsd:simpleType>
        <xsd:restriction base="dms:DateTime"/>
      </xsd:simpleType>
    </xsd:element>
    <xsd:element name="HiddenCategoryTagsTaxHTField0" ma:index="47" nillable="true" ma:taxonomy="true" ma:internalName="HiddenCategoryTagsTaxHTField0" ma:taxonomyFieldName="HiddenCategoryTags" ma:displayName="Hidden Category" ma:readOnly="false" ma:default="" ma:fieldId="{23c0d7ab-cf13-4e85-9bfc-09ead350e9eb}" ma:taxonomyMulti="true" ma:sspId="8f79753a-75d3-41f5-8ca3-40b843941b4f" ma:termSetId="db61d45c-64f2-4e37-a8e3-d5adce206e5d" ma:anchorId="00000000-0000-0000-0000-000000000000" ma:open="false" ma:isKeyword="false">
      <xsd:complexType>
        <xsd:sequence>
          <xsd:element ref="pc:Terms" minOccurs="0" maxOccurs="1"/>
        </xsd:sequence>
      </xsd:complexType>
    </xsd:element>
    <xsd:element name="InProjectListLookup" ma:index="48" nillable="true" ma:displayName="InProjectListLookup" ma:list="{7E2D4CA2-442A-4FDA-AA57-71B8C7B2C53C}" ma:internalName="InProjectListLookup" ma:readOnly="true" ma:showField="InProjectList"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InternalTagsTaxHTField0" ma:index="50" nillable="true" ma:taxonomy="true" ma:internalName="InternalTagsTaxHTField0" ma:taxonomyFieldName="InternalTags" ma:displayName="Internal Tags" ma:readOnly="false" ma:default="" ma:fieldId="{fd9a49dc-3dbf-4047-b62d-1d587abe7b40}"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51" nillable="true" ma:displayName="Intl Lang QA Review Required?" ma:default="" ma:internalName="IntlLangReview" ma:readOnly="false">
      <xsd:simpleType>
        <xsd:restriction base="dms:Boolean"/>
      </xsd:simpleType>
    </xsd:element>
    <xsd:element name="IntlLangReviewer" ma:index="52" nillable="true" ma:displayName="Intl Lang QA Reviewer" ma:default="" ma:internalName="IntlLangReviewer" ma:readOnly="false">
      <xsd:simpleType>
        <xsd:restriction base="dms:Text"/>
      </xsd:simpleType>
    </xsd:element>
    <xsd:element name="MarketSpecific" ma:index="53" nillable="true" ma:displayName="Is Market Specific?" ma:default="" ma:internalName="MarketSpecific" ma:readOnly="false">
      <xsd:simpleType>
        <xsd:restriction base="dms:Boolean"/>
      </xsd:simpleType>
    </xsd:element>
    <xsd:element name="LastCompleteVersionLookup" ma:index="54" nillable="true" ma:displayName="Last Complete Version Lookup" ma:default="" ma:list="{7E2D4CA2-442A-4FDA-AA57-71B8C7B2C53C}" ma:internalName="LastCompleteVersionLookup" ma:readOnly="true" ma:showField="LastCompleteVersion"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LastHandOff" ma:index="55" nillable="true" ma:displayName="Last Hand-off" ma:default="" ma:internalName="LastHandOff" ma:readOnly="false">
      <xsd:simpleType>
        <xsd:restriction base="dms:DateTime"/>
      </xsd:simpleType>
    </xsd:element>
    <xsd:element name="LastModifiedDateTime" ma:index="56" nillable="true" ma:displayName="Last Modified Date" ma:default="" ma:internalName="LastModifiedDateTime" ma:readOnly="false">
      <xsd:simpleType>
        <xsd:restriction base="dms:DateTime"/>
      </xsd:simpleType>
    </xsd:element>
    <xsd:element name="LastPreviewErrorLookup" ma:index="57" nillable="true" ma:displayName="Last Preview Attempt Error" ma:default="" ma:list="{7E2D4CA2-442A-4FDA-AA57-71B8C7B2C53C}" ma:internalName="LastPreviewErrorLookup" ma:readOnly="true" ma:showField="LastPreviewError"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LastPreviewResultLookup" ma:index="58" nillable="true" ma:displayName="Last Preview Attempt Result" ma:default="" ma:list="{7E2D4CA2-442A-4FDA-AA57-71B8C7B2C53C}" ma:internalName="LastPreviewResultLookup" ma:readOnly="true" ma:showField="LastPreviewResult"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9" nillable="true" ma:displayName="Last Preview Attempted On" ma:default="" ma:list="{7E2D4CA2-442A-4FDA-AA57-71B8C7B2C53C}" ma:internalName="LastPreviewAttemptDateLookup" ma:readOnly="true" ma:showField="LastPreviewAttemptDate"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LastPreviewedByLookup" ma:index="60" nillable="true" ma:displayName="Last Previewed By" ma:default="" ma:list="{7E2D4CA2-442A-4FDA-AA57-71B8C7B2C53C}" ma:internalName="LastPreviewedByLookup" ma:readOnly="true" ma:showField="LastPreviewedBy"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LastPreviewTimeLookup" ma:index="61" nillable="true" ma:displayName="Last Previewed Date" ma:default="" ma:list="{7E2D4CA2-442A-4FDA-AA57-71B8C7B2C53C}" ma:internalName="LastPreviewTimeLookup" ma:readOnly="true" ma:showField="LastPreviewTime"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LastPreviewVersionLookup" ma:index="62" nillable="true" ma:displayName="Last Previewed Version" ma:default="" ma:list="{7E2D4CA2-442A-4FDA-AA57-71B8C7B2C53C}" ma:internalName="LastPreviewVersionLookup" ma:readOnly="true" ma:showField="LastPreviewVersion"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LastPublishErrorLookup" ma:index="63" nillable="true" ma:displayName="Last Publish Attempt Error" ma:default="" ma:list="{7E2D4CA2-442A-4FDA-AA57-71B8C7B2C53C}" ma:internalName="LastPublishErrorLookup" ma:readOnly="true" ma:showField="LastPublishError"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LastPublishResultLookup" ma:index="64" nillable="true" ma:displayName="Last Publish Attempt Result" ma:default="" ma:list="{7E2D4CA2-442A-4FDA-AA57-71B8C7B2C53C}" ma:internalName="LastPublishResultLookup" ma:readOnly="true" ma:showField="LastPublishResult"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5" nillable="true" ma:displayName="Last Publish Attempted On" ma:default="" ma:list="{7E2D4CA2-442A-4FDA-AA57-71B8C7B2C53C}" ma:internalName="LastPublishAttemptDateLookup" ma:readOnly="true" ma:showField="LastPublishAttemptDate"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LastPublishedByLookup" ma:index="66" nillable="true" ma:displayName="Last Published By" ma:default="" ma:list="{7E2D4CA2-442A-4FDA-AA57-71B8C7B2C53C}" ma:internalName="LastPublishedByLookup" ma:readOnly="true" ma:showField="LastPublishedBy"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LastPublishTimeLookup" ma:index="67" nillable="true" ma:displayName="Last Published Date" ma:default="" ma:list="{7E2D4CA2-442A-4FDA-AA57-71B8C7B2C53C}" ma:internalName="LastPublishTimeLookup" ma:readOnly="true" ma:showField="LastPublishTime"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LastPublishVersionLookup" ma:index="68" nillable="true" ma:displayName="Last Published Version" ma:default="" ma:list="{7E2D4CA2-442A-4FDA-AA57-71B8C7B2C53C}" ma:internalName="LastPublishVersionLookup" ma:readOnly="true" ma:showField="LastPublishVersion"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LegacyData" ma:index="69" nillable="true" ma:displayName="Legacy Data" ma:default="" ma:internalName="LegacyData" ma:readOnly="false">
      <xsd:simpleType>
        <xsd:restriction base="dms:Note"/>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4CDE398E-75A7-4993-8C61-2BFD31F64754}" ma:internalName="LocLastLocAttemptVersionLookup" ma:readOnly="false" ma:showField="LastLocAttemptVersion" ma:web="6d93d202-47fc-4405-873a-cab67cc5f1b2">
      <xsd:simpleType>
        <xsd:restriction base="dms:Lookup"/>
      </xsd:simpleType>
    </xsd:element>
    <xsd:element name="LocLastLocAttemptVersionTypeLookup" ma:index="72" nillable="true" ma:displayName="Loc Last Loc Attempt Version Type" ma:default="" ma:list="{4CDE398E-75A7-4993-8C61-2BFD31F64754}" ma:internalName="LocLastLocAttemptVersionTypeLookup" ma:readOnly="true" ma:showField="LastLocAttemptVersionType" ma:web="6d93d202-47fc-4405-873a-cab67cc5f1b2">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4CDE398E-75A7-4993-8C61-2BFD31F64754}" ma:internalName="LocNewPublishedVersionLookup" ma:readOnly="true" ma:showField="NewPublishedVersion" ma:web="6d93d202-47fc-4405-873a-cab67cc5f1b2">
      <xsd:simpleType>
        <xsd:restriction base="dms:Lookup"/>
      </xsd:simpleType>
    </xsd:element>
    <xsd:element name="LocOverallHandbackStatusLookup" ma:index="76" nillable="true" ma:displayName="Loc Overall Handback Status" ma:default="" ma:list="{4CDE398E-75A7-4993-8C61-2BFD31F64754}" ma:internalName="LocOverallHandbackStatusLookup" ma:readOnly="true" ma:showField="OverallHandbackStatus" ma:web="6d93d202-47fc-4405-873a-cab67cc5f1b2">
      <xsd:simpleType>
        <xsd:restriction base="dms:Lookup"/>
      </xsd:simpleType>
    </xsd:element>
    <xsd:element name="LocOverallLocStatusLookup" ma:index="77" nillable="true" ma:displayName="Loc Overall Localize Status" ma:default="" ma:list="{4CDE398E-75A7-4993-8C61-2BFD31F64754}" ma:internalName="LocOverallLocStatusLookup" ma:readOnly="true" ma:showField="OverallLocStatus" ma:web="6d93d202-47fc-4405-873a-cab67cc5f1b2">
      <xsd:simpleType>
        <xsd:restriction base="dms:Lookup"/>
      </xsd:simpleType>
    </xsd:element>
    <xsd:element name="LocOverallPreviewStatusLookup" ma:index="78" nillable="true" ma:displayName="Loc Overall Preview Status" ma:default="" ma:list="{4CDE398E-75A7-4993-8C61-2BFD31F64754}" ma:internalName="LocOverallPreviewStatusLookup" ma:readOnly="true" ma:showField="OverallPreviewStatus" ma:web="6d93d202-47fc-4405-873a-cab67cc5f1b2">
      <xsd:simpleType>
        <xsd:restriction base="dms:Lookup"/>
      </xsd:simpleType>
    </xsd:element>
    <xsd:element name="LocOverallPublishStatusLookup" ma:index="79" nillable="true" ma:displayName="Loc Overall Publish Status" ma:default="" ma:list="{4CDE398E-75A7-4993-8C61-2BFD31F64754}" ma:internalName="LocOverallPublishStatusLookup" ma:readOnly="true" ma:showField="OverallPublishStatus" ma:web="6d93d202-47fc-4405-873a-cab67cc5f1b2">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4CDE398E-75A7-4993-8C61-2BFD31F64754}" ma:internalName="LocProcessedForHandoffsLookup" ma:readOnly="true" ma:showField="ProcessedForHandoffs" ma:web="6d93d202-47fc-4405-873a-cab67cc5f1b2">
      <xsd:simpleType>
        <xsd:restriction base="dms:Lookup"/>
      </xsd:simpleType>
    </xsd:element>
    <xsd:element name="LocProcessedForMarketsLookup" ma:index="82" nillable="true" ma:displayName="Loc Processed For Markets" ma:default="" ma:list="{4CDE398E-75A7-4993-8C61-2BFD31F64754}" ma:internalName="LocProcessedForMarketsLookup" ma:readOnly="true" ma:showField="ProcessedForMarkets" ma:web="6d93d202-47fc-4405-873a-cab67cc5f1b2">
      <xsd:simpleType>
        <xsd:restriction base="dms:Lookup"/>
      </xsd:simpleType>
    </xsd:element>
    <xsd:element name="LocPublishedDependentAssetsLookup" ma:index="83" nillable="true" ma:displayName="Loc Published Dependent Assets" ma:default="" ma:list="{4CDE398E-75A7-4993-8C61-2BFD31F64754}" ma:internalName="LocPublishedDependentAssetsLookup" ma:readOnly="true" ma:showField="PublishedDependentAssets" ma:web="6d93d202-47fc-4405-873a-cab67cc5f1b2">
      <xsd:simpleType>
        <xsd:restriction base="dms:Lookup"/>
      </xsd:simpleType>
    </xsd:element>
    <xsd:element name="LocPublishedLinkedAssetsLookup" ma:index="84" nillable="true" ma:displayName="Loc Published Linked Assets" ma:default="" ma:list="{4CDE398E-75A7-4993-8C61-2BFD31F64754}" ma:internalName="LocPublishedLinkedAssetsLookup" ma:readOnly="true" ma:showField="PublishedLinkedAssets" ma:web="6d93d202-47fc-4405-873a-cab67cc5f1b2">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db560eb5-700a-4f94-8fda-b57de4261f12}"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80C6DD30-196A-4C6B-B1BF-A43F3B8ACD4F}" ma:internalName="Markets" ma:readOnly="false" ma:showField="MarketName"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NumericId" ma:index="94" nillable="true" ma:displayName="Numeric ID" ma:default="" ma:indexed="true" ma:internalName="NumericId" ma:readOnly="false">
      <xsd:simpleType>
        <xsd:restriction base="dms:Number"/>
      </xsd:simpleType>
    </xsd:element>
    <xsd:element name="NumOfRatingsLookup" ma:index="95" nillable="true" ma:displayName="NumOfRatings" ma:default="" ma:list="{7E2D4CA2-442A-4FDA-AA57-71B8C7B2C53C}" ma:internalName="NumOfRatingsLookup" ma:readOnly="true" ma:showField="NumOfRatings"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OOCacheId" ma:index="96" nillable="true" ma:displayName="OOCacheId" ma:internalName="OOCacheId" ma:readOnly="false">
      <xsd:simpleType>
        <xsd:restriction base="dms:Text"/>
      </xsd:simpleType>
    </xsd:element>
    <xsd:element name="OriginAsset" ma:index="97" nillable="true" ma:displayName="Origin Asset" ma:default="" ma:internalName="OriginAsset" ma:readOnly="false">
      <xsd:simpleType>
        <xsd:restriction base="dms:Text"/>
      </xsd:simpleType>
    </xsd:element>
    <xsd:element name="OriginalRelease" ma:index="98"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99" nillable="true" ma:displayName="Original Source Market Group" ma:default="" ma:internalName="OriginalSourceMarket" ma:readOnly="false">
      <xsd:simpleType>
        <xsd:restriction base="dms:Text"/>
      </xsd:simpleType>
    </xsd:element>
    <xsd:element name="OutputCachingOn" ma:index="100" nillable="true" ma:displayName="Output Caching" ma:default="true" ma:hidden="true" ma:internalName="OutputCachingOn" ma:readOnly="false">
      <xsd:simpleType>
        <xsd:restriction base="dms:Boolean"/>
      </xsd:simpleType>
    </xsd:element>
    <xsd:element name="ParentAssetId" ma:index="101" nillable="true" ma:displayName="Parent Asset Id" ma:default="" ma:internalName="ParentAssetId" ma:readOnly="false">
      <xsd:simpleType>
        <xsd:restriction base="dms:Text"/>
      </xsd:simpleType>
    </xsd:element>
    <xsd:element name="PlannedPubDate" ma:index="102" nillable="true" ma:displayName="Planned Publish Date" ma:default="" ma:indexed="true" ma:internalName="PlannedPubDate" ma:readOnly="false">
      <xsd:simpleType>
        <xsd:restriction base="dms:DateTime"/>
      </xsd:simpleType>
    </xsd:element>
    <xsd:element name="PolicheckWords" ma:index="103" nillable="true" ma:displayName="Policheck Words" ma:default="" ma:internalName="PolicheckWords" ma:readOnly="false">
      <xsd:simpleType>
        <xsd:restriction base="dms:Text"/>
      </xsd:simpleType>
    </xsd:element>
    <xsd:element name="AppVerPrimary" ma:index="104" nillable="true" ma:displayName="Primary Application Version" ma:default="" ma:indexed="true" ma:list="{76656645-678D-4E20-8263-16431452190B}" ma:internalName="AppVerPrimary" ma:showField="Title" ma:web="6d93d202-47fc-4405-873a-cab67cc5f1b2">
      <xsd:simpleType>
        <xsd:restriction base="dms:Lookup"/>
      </xsd:simpleType>
    </xsd:element>
    <xsd:element name="BusinessGroup" ma:index="105" nillable="true" ma:displayName="Product Division Owner" ma:default="" ma:internalName="BusinessGroup" ma:readOnly="false">
      <xsd:simpleType>
        <xsd:restriction base="dms:Unknown"/>
      </xsd:simpleType>
    </xsd:element>
    <xsd:element name="UAProjectedTotalWords" ma:index="106" nillable="true" ma:displayName="Projected Word Count" ma:default="" ma:internalName="UAProjectedTotalWords" ma:readOnly="false">
      <xsd:simpleType>
        <xsd:restriction base="dms:Unknown"/>
      </xsd:simpleType>
    </xsd:element>
    <xsd:element name="Provider" ma:index="107" nillable="true" ma:displayName="Provider" ma:default="" ma:internalName="Provider" ma:readOnly="false">
      <xsd:simpleType>
        <xsd:restriction base="dms:Unknown"/>
      </xsd:simpleType>
    </xsd:element>
    <xsd:element name="Providers" ma:index="108" nillable="true" ma:displayName="Providers" ma:default="" ma:internalName="Providers">
      <xsd:simpleType>
        <xsd:restriction base="dms:Unknown"/>
      </xsd:simpleType>
    </xsd:element>
    <xsd:element name="PublishStatusLookup" ma:index="109" nillable="true" ma:displayName="Publish Status" ma:default="" ma:list="{7E2D4CA2-442A-4FDA-AA57-71B8C7B2C53C}" ma:internalName="PublishStatusLookup" ma:readOnly="false" ma:showField="PublishStatus"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PublishTargets" ma:index="110" nillable="true" ma:displayName="Publish Target" ma:default="OfficeOnlineVNext" ma:internalName="PublishTargets" ma:readOnly="false">
      <xsd:simpleType>
        <xsd:restriction base="dms:Unknown"/>
      </xsd:simpleType>
    </xsd:element>
    <xsd:element name="RecommendationsModifier" ma:index="111" nillable="true" ma:displayName="Recommendations Modifier" ma:default="" ma:internalName="RecommendationsModifier" ma:readOnly="false">
      <xsd:simpleType>
        <xsd:restriction base="dms:Number"/>
      </xsd:simpleType>
    </xsd:element>
    <xsd:element name="ArtSampleDocs" ma:index="112" nillable="true" ma:displayName="Sample Docs" ma:default="" ma:hidden="true" ma:internalName="ArtSampleDocs" ma:readOnly="false">
      <xsd:simpleType>
        <xsd:restriction base="dms:Text"/>
      </xsd:simpleType>
    </xsd:element>
    <xsd:element name="ScenarioTagsTaxHTField0" ma:index="114" nillable="true" ma:taxonomy="true" ma:internalName="ScenarioTagsTaxHTField0" ma:taxonomyFieldName="ScenarioTags" ma:displayName="Scenarios" ma:readOnly="false" ma:default="" ma:fieldId="{6e3f7319-fb8f-4449-8902-000ab73a8566}"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6"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7" nillable="true" ma:displayName="Source Title" ma:default="" ma:indexed="true" ma:internalName="SourceTitle" ma:readOnly="false">
      <xsd:simpleType>
        <xsd:restriction base="dms:Text"/>
      </xsd:simpleType>
    </xsd:element>
    <xsd:element name="CSXSubmissionDate" ma:index="118" nillable="true" ma:displayName="Submission Date" ma:default="" ma:internalName="CSXSubmissionDate" ma:readOnly="false">
      <xsd:simpleType>
        <xsd:restriction base="dms:DateTime"/>
      </xsd:simpleType>
    </xsd:element>
    <xsd:element name="SubmitterId" ma:index="119" nillable="true" ma:displayName="Submitter ID" ma:default="" ma:internalName="SubmitterId" ma:readOnly="false">
      <xsd:simpleType>
        <xsd:restriction base="dms:Text"/>
      </xsd:simpleType>
    </xsd:element>
    <xsd:element name="TaxCatchAll" ma:index="120" nillable="true" ma:displayName="Taxonomy Catch All Column" ma:hidden="true" ma:list="{11d213f5-ec09-44b6-a8be-9da225be7a8d}" ma:internalName="TaxCatchAll" ma:showField="CatchAllData"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TaxCatchAllLabel" ma:index="121" nillable="true" ma:displayName="Taxonomy Catch All Column1" ma:hidden="true" ma:list="{11d213f5-ec09-44b6-a8be-9da225be7a8d}" ma:internalName="TaxCatchAllLabel" ma:readOnly="true" ma:showField="CatchAllDataLabel"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ThumbnailAssetId" ma:index="122" nillable="true" ma:displayName="Thumbnail Image Asset" ma:default="" ma:internalName="ThumbnailAssetId" ma:readOnly="false">
      <xsd:simpleType>
        <xsd:restriction base="dms:Text"/>
      </xsd:simpleType>
    </xsd:element>
    <xsd:element name="TimesCloned" ma:index="123" nillable="true" ma:displayName="Times Cloned" ma:default="" ma:internalName="TimesCloned" ma:readOnly="false">
      <xsd:simpleType>
        <xsd:restriction base="dms:Number"/>
      </xsd:simpleType>
    </xsd:element>
    <xsd:element name="TrustLevel" ma:index="125" nillable="true" ma:displayName="Trust Level" ma:default="1 Microsoft Managed Content" ma:internalName="TrustLevel" ma:readOnly="false">
      <xsd:simpleType>
        <xsd:restriction base="dms:Unknown"/>
      </xsd:simpleType>
    </xsd:element>
    <xsd:element name="UALocComments" ma:index="126" nillable="true" ma:displayName="UA Loc Comments" ma:default="" ma:internalName="UALocComments" ma:readOnly="false">
      <xsd:simpleType>
        <xsd:restriction base="dms:Note"/>
      </xsd:simpleType>
    </xsd:element>
    <xsd:element name="UALocRecommendation" ma:index="127"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28" nillable="true" ma:displayName="UA Notes" ma:default="" ma:internalName="UANotes" ma:readOnly="false">
      <xsd:simpleType>
        <xsd:restriction base="dms:Note"/>
      </xsd:simpleType>
    </xsd:element>
    <xsd:element name="VoteCount" ma:index="129" nillable="true" ma:displayName="Vote Count" ma:default="" ma:internalName="VoteCount" ma:readOnly="fals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f6b0f3f-ed6c-454b-b2d4-52635cea7979" elementFormDefault="qualified">
    <xsd:import namespace="http://schemas.microsoft.com/office/2006/documentManagement/types"/>
    <xsd:import namespace="http://schemas.microsoft.com/office/infopath/2007/PartnerControls"/>
    <xsd:element name="Description0" ma:index="130" nillable="true" ma:displayName="Description" ma:internalName="Description0">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6" ma:displayName="Content Type"/>
        <xsd:element ref="dc:title" minOccurs="0" maxOccurs="1" ma:index="12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APDescription xmlns="6d93d202-47fc-4405-873a-cab67cc5f1b2" xsi:nil="true"/>
    <AssetExpire xmlns="6d93d202-47fc-4405-873a-cab67cc5f1b2">2029-01-01T08:00:00+00:00</AssetExpire>
    <CampaignTagsTaxHTField0 xmlns="6d93d202-47fc-4405-873a-cab67cc5f1b2">
      <Terms xmlns="http://schemas.microsoft.com/office/infopath/2007/PartnerControls"/>
    </CampaignTagsTaxHTField0>
    <IntlLangReviewDate xmlns="6d93d202-47fc-4405-873a-cab67cc5f1b2" xsi:nil="true"/>
    <IntlLangReview xmlns="6d93d202-47fc-4405-873a-cab67cc5f1b2">false</IntlLangReview>
    <LocLastLocAttemptVersionLookup xmlns="6d93d202-47fc-4405-873a-cab67cc5f1b2">250991</LocLastLocAttemptVersionLookup>
    <PolicheckWords xmlns="6d93d202-47fc-4405-873a-cab67cc5f1b2" xsi:nil="true"/>
    <SubmitterId xmlns="6d93d202-47fc-4405-873a-cab67cc5f1b2" xsi:nil="true"/>
    <AcquiredFrom xmlns="6d93d202-47fc-4405-873a-cab67cc5f1b2">Internal MS</AcquiredFrom>
    <EditorialStatus xmlns="6d93d202-47fc-4405-873a-cab67cc5f1b2">Complete</EditorialStatus>
    <Markets xmlns="6d93d202-47fc-4405-873a-cab67cc5f1b2"/>
    <OriginAsset xmlns="6d93d202-47fc-4405-873a-cab67cc5f1b2" xsi:nil="true"/>
    <AppVerPrimary xmlns="6d93d202-47fc-4405-873a-cab67cc5f1b2" xsi:nil="true"/>
    <AssetStart xmlns="6d93d202-47fc-4405-873a-cab67cc5f1b2">2013-07-09T07:00:00+00:00</AssetStart>
    <FriendlyTitle xmlns="6d93d202-47fc-4405-873a-cab67cc5f1b2" xsi:nil="true"/>
    <MarketSpecific xmlns="6d93d202-47fc-4405-873a-cab67cc5f1b2">false</MarketSpecific>
    <PublishStatusLookup xmlns="6d93d202-47fc-4405-873a-cab67cc5f1b2">
      <Value>616079</Value>
    </PublishStatusLookup>
    <APAuthor xmlns="6d93d202-47fc-4405-873a-cab67cc5f1b2">
      <UserInfo>
        <DisplayName/>
        <AccountId>1073741823</AccountId>
        <AccountType/>
      </UserInfo>
    </APAuthor>
    <IntlLangReviewer xmlns="6d93d202-47fc-4405-873a-cab67cc5f1b2" xsi:nil="true"/>
    <CSXSubmissionDate xmlns="6d93d202-47fc-4405-873a-cab67cc5f1b2" xsi:nil="true"/>
    <TaxCatchAll xmlns="6d93d202-47fc-4405-873a-cab67cc5f1b2"/>
    <Manager xmlns="6d93d202-47fc-4405-873a-cab67cc5f1b2" xsi:nil="true"/>
    <NumericId xmlns="6d93d202-47fc-4405-873a-cab67cc5f1b2">103455878</NumericId>
    <ParentAssetId xmlns="6d93d202-47fc-4405-873a-cab67cc5f1b2">AF103005788</ParentAssetId>
    <OriginalSourceMarket xmlns="6d93d202-47fc-4405-873a-cab67cc5f1b2">english</OriginalSourceMarket>
    <ApprovalStatus xmlns="6d93d202-47fc-4405-873a-cab67cc5f1b2">InProgress</ApprovalStatus>
    <EditorialTags xmlns="6d93d202-47fc-4405-873a-cab67cc5f1b2" xsi:nil="true"/>
    <LocComments xmlns="6d93d202-47fc-4405-873a-cab67cc5f1b2" xsi:nil="true"/>
    <LocRecommendedHandoff xmlns="6d93d202-47fc-4405-873a-cab67cc5f1b2" xsi:nil="true"/>
    <SourceTitle xmlns="6d93d202-47fc-4405-873a-cab67cc5f1b2" xsi:nil="true"/>
    <CSXUpdate xmlns="6d93d202-47fc-4405-873a-cab67cc5f1b2">false</CSXUpdate>
    <IntlLocPriority xmlns="6d93d202-47fc-4405-873a-cab67cc5f1b2" xsi:nil="true"/>
    <UAProjectedTotalWords xmlns="6d93d202-47fc-4405-873a-cab67cc5f1b2" xsi:nil="true"/>
    <AssetType xmlns="6d93d202-47fc-4405-873a-cab67cc5f1b2">NA</AssetType>
    <MachineTranslated xmlns="6d93d202-47fc-4405-873a-cab67cc5f1b2">false</MachineTranslated>
    <OutputCachingOn xmlns="6d93d202-47fc-4405-873a-cab67cc5f1b2">true</OutputCachingOn>
    <IsSearchable xmlns="6d93d202-47fc-4405-873a-cab67cc5f1b2">false</IsSearchable>
    <ContentItem xmlns="6d93d202-47fc-4405-873a-cab67cc5f1b2" xsi:nil="true"/>
    <HandoffToMSDN xmlns="6d93d202-47fc-4405-873a-cab67cc5f1b2" xsi:nil="true"/>
    <ShowIn xmlns="6d93d202-47fc-4405-873a-cab67cc5f1b2">Show everywhere</ShowIn>
    <ThumbnailAssetId xmlns="6d93d202-47fc-4405-873a-cab67cc5f1b2" xsi:nil="true"/>
    <UALocComments xmlns="6d93d202-47fc-4405-873a-cab67cc5f1b2" xsi:nil="true"/>
    <UALocRecommendation xmlns="6d93d202-47fc-4405-873a-cab67cc5f1b2">Localize</UALocRecommendation>
    <LastModifiedDateTime xmlns="6d93d202-47fc-4405-873a-cab67cc5f1b2" xsi:nil="true"/>
    <LegacyData xmlns="6d93d202-47fc-4405-873a-cab67cc5f1b2" xsi:nil="true"/>
    <LocManualTestRequired xmlns="6d93d202-47fc-4405-873a-cab67cc5f1b2">false</LocManualTestRequired>
    <LocMarketGroupTiers2 xmlns="6d93d202-47fc-4405-873a-cab67cc5f1b2" xsi:nil="true"/>
    <ClipArtFilename xmlns="6d93d202-47fc-4405-873a-cab67cc5f1b2" xsi:nil="true"/>
    <CSXHash xmlns="6d93d202-47fc-4405-873a-cab67cc5f1b2" xsi:nil="true"/>
    <DirectSourceMarket xmlns="6d93d202-47fc-4405-873a-cab67cc5f1b2">english</DirectSourceMarket>
    <PlannedPubDate xmlns="6d93d202-47fc-4405-873a-cab67cc5f1b2">2013-07-09T07:00:00+00:00</PlannedPubDate>
    <Size xmlns="6d93d202-47fc-4405-873a-cab67cc5f1b2">414 KB</Size>
    <CSXSubmissionMarket xmlns="6d93d202-47fc-4405-873a-cab67cc5f1b2" xsi:nil="true"/>
    <Downloads xmlns="6d93d202-47fc-4405-873a-cab67cc5f1b2">0</Downloads>
    <ArtSampleDocs xmlns="6d93d202-47fc-4405-873a-cab67cc5f1b2" xsi:nil="true"/>
    <TrustLevel xmlns="6d93d202-47fc-4405-873a-cab67cc5f1b2">1 Microsoft Managed Content</TrustLevel>
    <BlockPublish xmlns="6d93d202-47fc-4405-873a-cab67cc5f1b2">false</BlockPublish>
    <LocalizationTagsTaxHTField0 xmlns="6d93d202-47fc-4405-873a-cab67cc5f1b2">
      <Terms xmlns="http://schemas.microsoft.com/office/infopath/2007/PartnerControls"/>
    </LocalizationTagsTaxHTField0>
    <BusinessGroup xmlns="6d93d202-47fc-4405-873a-cab67cc5f1b2" xsi:nil="true"/>
    <Providers xmlns="6d93d202-47fc-4405-873a-cab67cc5f1b2" xsi:nil="true"/>
    <TimesCloned xmlns="6d93d202-47fc-4405-873a-cab67cc5f1b2" xsi:nil="true"/>
    <VoteCount xmlns="6d93d202-47fc-4405-873a-cab67cc5f1b2" xsi:nil="true"/>
    <AverageRating xmlns="6d93d202-47fc-4405-873a-cab67cc5f1b2" xsi:nil="true"/>
    <FeatureTagsTaxHTField0 xmlns="6d93d202-47fc-4405-873a-cab67cc5f1b2">
      <Terms xmlns="http://schemas.microsoft.com/office/infopath/2007/PartnerControls"/>
    </FeatureTagsTaxHTField0>
    <Provider xmlns="6d93d202-47fc-4405-873a-cab67cc5f1b2" xsi:nil="true"/>
    <UACurrentWords xmlns="6d93d202-47fc-4405-873a-cab67cc5f1b2" xsi:nil="true"/>
    <Applications xmlns="6d93d202-47fc-4405-873a-cab67cc5f1b2">
      <Value>1490</Value>
      <Value>1614</Value>
    </Applications>
    <AssetId xmlns="6d93d202-47fc-4405-873a-cab67cc5f1b2">AF103455878</AssetId>
    <AuthorGroup xmlns="6d93d202-47fc-4405-873a-cab67cc5f1b2" xsi:nil="true"/>
    <DSATActionTaken xmlns="6d93d202-47fc-4405-873a-cab67cc5f1b2" xsi:nil="true"/>
    <APEditor xmlns="6d93d202-47fc-4405-873a-cab67cc5f1b2">
      <UserInfo>
        <DisplayName/>
        <AccountId xsi:nil="true"/>
        <AccountType/>
      </UserInfo>
    </APEditor>
    <OOCacheId xmlns="6d93d202-47fc-4405-873a-cab67cc5f1b2" xsi:nil="true"/>
    <IsDeleted xmlns="6d93d202-47fc-4405-873a-cab67cc5f1b2">false</IsDeleted>
    <HiddenCategoryTagsTaxHTField0 xmlns="6d93d202-47fc-4405-873a-cab67cc5f1b2">
      <Terms xmlns="http://schemas.microsoft.com/office/infopath/2007/PartnerControls"/>
    </HiddenCategoryTagsTaxHTField0>
    <PublishTargets xmlns="6d93d202-47fc-4405-873a-cab67cc5f1b2">OfficeOnlineVNext</PublishTargets>
    <ApprovalLog xmlns="6d93d202-47fc-4405-873a-cab67cc5f1b2" xsi:nil="true"/>
    <BugNumber xmlns="6d93d202-47fc-4405-873a-cab67cc5f1b2" xsi:nil="true"/>
    <CrawlForDependencies xmlns="6d93d202-47fc-4405-873a-cab67cc5f1b2">false</CrawlForDependencies>
    <InternalTagsTaxHTField0 xmlns="6d93d202-47fc-4405-873a-cab67cc5f1b2">
      <Terms xmlns="http://schemas.microsoft.com/office/infopath/2007/PartnerControls">
        <TermInfo xmlns="http://schemas.microsoft.com/office/infopath/2007/PartnerControls">
          <TermName xmlns="http://schemas.microsoft.com/office/infopath/2007/PartnerControls">O15_Gallatin_Collection</TermName>
          <TermId xmlns="http://schemas.microsoft.com/office/infopath/2007/PartnerControls">effce35c-3a8c-4ff6-b25f-ea1098c0948f</TermId>
        </TermInfo>
        <TermInfo xmlns="http://schemas.microsoft.com/office/infopath/2007/PartnerControls">
          <TermName xmlns="http://schemas.microsoft.com/office/infopath/2007/PartnerControls">Fast Track Content</TermName>
          <TermId xmlns="http://schemas.microsoft.com/office/infopath/2007/PartnerControls">0ce24488-111c-403a-9456-d716b5553d48</TermId>
        </TermInfo>
      </Terms>
    </InternalTagsTaxHTField0>
    <LastHandOff xmlns="6d93d202-47fc-4405-873a-cab67cc5f1b2" xsi:nil="true"/>
    <Milestone xmlns="6d93d202-47fc-4405-873a-cab67cc5f1b2">RTM/RTW</Milestone>
    <OriginalRelease xmlns="6d93d202-47fc-4405-873a-cab67cc5f1b2">15</OriginalRelease>
    <RecommendationsModifier xmlns="6d93d202-47fc-4405-873a-cab67cc5f1b2" xsi:nil="true"/>
    <ScenarioTagsTaxHTField0 xmlns="6d93d202-47fc-4405-873a-cab67cc5f1b2">
      <Terms xmlns="http://schemas.microsoft.com/office/infopath/2007/PartnerControls"/>
    </ScenarioTagsTaxHTField0>
    <UANotes xmlns="6d93d202-47fc-4405-873a-cab67cc5f1b2" xsi:nil="true"/>
    <Description0 xmlns="bf6b0f3f-ed6c-454b-b2d4-52635cea7979" xsi:nil="true"/>
    <CategoryTagsTaxHTField0 xmlns="6d93d202-47fc-4405-873a-cab67cc5f1b2">
      <Terms xmlns="http://schemas.microsoft.com/office/infopath/2007/PartnerControls"/>
    </CategoryTagsTaxHTField0>
  </documentManagement>
</p:properties>
</file>

<file path=customXml/item3.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D57433E9-F444-4A74-BB27-31AEFF4FD753}"/>
</file>

<file path=customXml/itemProps2.xml><?xml version="1.0" encoding="utf-8"?>
<ds:datastoreItem xmlns:ds="http://schemas.openxmlformats.org/officeDocument/2006/customXml" ds:itemID="{CEE13A9B-E9F0-4735-8A58-01BC10D74438}"/>
</file>

<file path=customXml/itemProps3.xml><?xml version="1.0" encoding="utf-8"?>
<ds:datastoreItem xmlns:ds="http://schemas.openxmlformats.org/officeDocument/2006/customXml" ds:itemID="{F12EBBDB-7B3A-4683-9299-94412A0C0CD0}"/>
</file>

<file path=docProps/app.xml><?xml version="1.0" encoding="utf-8"?>
<Properties xmlns="http://schemas.openxmlformats.org/officeDocument/2006/extended-properties" xmlns:vt="http://schemas.openxmlformats.org/officeDocument/2006/docPropsVTypes">
  <TotalTime>1596</TotalTime>
  <Words>607</Words>
  <Application>Microsoft Office PowerPoint</Application>
  <PresentationFormat>Affichage à l'écran (4:3)</PresentationFormat>
  <Paragraphs>49</Paragraphs>
  <Slides>2</Slides>
  <Notes>1</Notes>
  <HiddenSlides>0</HiddenSlides>
  <MMClips>0</MMClips>
  <ScaleCrop>false</ScaleCrop>
  <HeadingPairs>
    <vt:vector size="4" baseType="variant">
      <vt:variant>
        <vt:lpstr>Thème</vt:lpstr>
      </vt:variant>
      <vt:variant>
        <vt:i4>1</vt:i4>
      </vt:variant>
      <vt:variant>
        <vt:lpstr>Titres des diapositives</vt:lpstr>
      </vt:variant>
      <vt:variant>
        <vt:i4>2</vt:i4>
      </vt:variant>
    </vt:vector>
  </HeadingPairs>
  <TitlesOfParts>
    <vt:vector size="3" baseType="lpstr">
      <vt:lpstr>Office Theme</vt:lpstr>
      <vt:lpstr>Présentation PowerPoint</vt:lpstr>
      <vt:lpstr>Présentation PowerPoint</vt:lpstr>
    </vt:vector>
  </TitlesOfParts>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Quick Reference about sharing and collaboration</dc:title>
  <dc:creator>Ken Circeo</dc:creator>
  <cp:lastModifiedBy>Brice Legrand</cp:lastModifiedBy>
  <cp:revision>132</cp:revision>
  <dcterms:created xsi:type="dcterms:W3CDTF">2011-10-14T22:48:26Z</dcterms:created>
  <dcterms:modified xsi:type="dcterms:W3CDTF">2014-06-20T12:53:33Z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9f2bc7f9-c0df-4545-bcad-1eed3e47076a</vt:lpwstr>
  </property>
  <property fmtid="{D5CDD505-2E9C-101B-9397-08002B2CF9AE}" pid="3" name="ContentTypeId">
    <vt:lpwstr>0x01010069924D1ECC420D47A2456556BC94F7370201008F1C6E30AEB54E4D88D93ABFCCC9DE5C</vt:lpwstr>
  </property>
  <property fmtid="{D5CDD505-2E9C-101B-9397-08002B2CF9AE}" pid="4" name="HiddenCategoryTags">
    <vt:lpwstr/>
  </property>
  <property fmtid="{D5CDD505-2E9C-101B-9397-08002B2CF9AE}" pid="5" name="InternalTags">
    <vt:lpwstr>7052;#O15_Gallatin_Collection|effce35c-3a8c-4ff6-b25f-ea1098c0948f;#6988;#Fast Track Content|0ce24488-111c-403a-9456-d716b5553d48</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ScenarioTags">
    <vt:lpwstr/>
  </property>
  <property fmtid="{D5CDD505-2E9C-101B-9397-08002B2CF9AE}" pid="10" name="CampaignTags">
    <vt:lpwstr/>
  </property>
</Properties>
</file>