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  <p:sldMasterId id="2147483680" r:id="rId2"/>
  </p:sldMasterIdLst>
  <p:notesMasterIdLst>
    <p:notesMasterId r:id="rId19"/>
  </p:notesMasterIdLst>
  <p:sldIdLst>
    <p:sldId id="697" r:id="rId3"/>
    <p:sldId id="582" r:id="rId4"/>
    <p:sldId id="758" r:id="rId5"/>
    <p:sldId id="759" r:id="rId6"/>
    <p:sldId id="760" r:id="rId7"/>
    <p:sldId id="761" r:id="rId8"/>
    <p:sldId id="762" r:id="rId9"/>
    <p:sldId id="763" r:id="rId10"/>
    <p:sldId id="764" r:id="rId11"/>
    <p:sldId id="768" r:id="rId12"/>
    <p:sldId id="766" r:id="rId13"/>
    <p:sldId id="767" r:id="rId14"/>
    <p:sldId id="765" r:id="rId15"/>
    <p:sldId id="769" r:id="rId16"/>
    <p:sldId id="770" r:id="rId17"/>
    <p:sldId id="771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CE03F348-74F2-401D-B981-E5D54E774150}">
          <p14:sldIdLst>
            <p14:sldId id="697"/>
            <p14:sldId id="582"/>
            <p14:sldId id="758"/>
            <p14:sldId id="759"/>
            <p14:sldId id="760"/>
            <p14:sldId id="761"/>
            <p14:sldId id="762"/>
            <p14:sldId id="763"/>
            <p14:sldId id="764"/>
            <p14:sldId id="768"/>
            <p14:sldId id="766"/>
            <p14:sldId id="767"/>
            <p14:sldId id="765"/>
            <p14:sldId id="769"/>
            <p14:sldId id="770"/>
            <p14:sldId id="7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68" userDrawn="1">
          <p15:clr>
            <a:srgbClr val="A4A3A4"/>
          </p15:clr>
        </p15:guide>
        <p15:guide id="2" pos="29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eu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0" autoAdjust="0"/>
    <p:restoredTop sz="91218" autoAdjust="0"/>
  </p:normalViewPr>
  <p:slideViewPr>
    <p:cSldViewPr>
      <p:cViewPr varScale="1">
        <p:scale>
          <a:sx n="83" d="100"/>
          <a:sy n="83" d="100"/>
        </p:scale>
        <p:origin x="806" y="77"/>
      </p:cViewPr>
      <p:guideLst>
        <p:guide orient="horz" pos="2568"/>
        <p:guide pos="2971"/>
      </p:guideLst>
    </p:cSldViewPr>
  </p:slideViewPr>
  <p:outlineViewPr>
    <p:cViewPr>
      <p:scale>
        <a:sx n="33" d="100"/>
        <a:sy n="33" d="100"/>
      </p:scale>
      <p:origin x="0" y="-234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796"/>
    </p:cViewPr>
  </p:sorterViewPr>
  <p:notesViewPr>
    <p:cSldViewPr showGuides="1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C8ADE8-B444-4D1E-B88F-DE278F1FBB42}" type="doc">
      <dgm:prSet loTypeId="urn:microsoft.com/office/officeart/2005/8/layout/vList2" loCatId="list" qsTypeId="urn:microsoft.com/office/officeart/2005/8/quickstyle/3d6" qsCatId="3D" csTypeId="urn:microsoft.com/office/officeart/2005/8/colors/accent1_4" csCatId="accent1"/>
      <dgm:spPr/>
      <dgm:t>
        <a:bodyPr/>
        <a:lstStyle/>
        <a:p>
          <a:endParaRPr lang="fr-BE"/>
        </a:p>
      </dgm:t>
    </dgm:pt>
    <dgm:pt modelId="{2E69C5EB-587A-4BEA-AA9C-203F6BE3E97C}">
      <dgm:prSet/>
      <dgm:spPr/>
      <dgm:t>
        <a:bodyPr/>
        <a:lstStyle/>
        <a:p>
          <a:pPr rtl="0"/>
          <a:r>
            <a:rPr lang="fr-BE"/>
            <a:t>Double orientation:</a:t>
          </a:r>
        </a:p>
      </dgm:t>
    </dgm:pt>
    <dgm:pt modelId="{956F9843-BEE0-4EDB-A33A-21840BEF654F}" type="parTrans" cxnId="{2051835B-74D2-4613-A641-2575B0FC9D00}">
      <dgm:prSet/>
      <dgm:spPr/>
      <dgm:t>
        <a:bodyPr/>
        <a:lstStyle/>
        <a:p>
          <a:endParaRPr lang="fr-BE"/>
        </a:p>
      </dgm:t>
    </dgm:pt>
    <dgm:pt modelId="{AB96A021-0ED2-4F84-83A9-1E8137D0103C}" type="sibTrans" cxnId="{2051835B-74D2-4613-A641-2575B0FC9D00}">
      <dgm:prSet/>
      <dgm:spPr/>
      <dgm:t>
        <a:bodyPr/>
        <a:lstStyle/>
        <a:p>
          <a:endParaRPr lang="fr-BE"/>
        </a:p>
      </dgm:t>
    </dgm:pt>
    <dgm:pt modelId="{F66E0C20-4231-447E-B71B-DBB60B35059A}">
      <dgm:prSet/>
      <dgm:spPr/>
      <dgm:t>
        <a:bodyPr/>
        <a:lstStyle/>
        <a:p>
          <a:pPr rtl="0"/>
          <a:r>
            <a:rPr lang="fr-BE"/>
            <a:t>Clavier – souris</a:t>
          </a:r>
        </a:p>
      </dgm:t>
    </dgm:pt>
    <dgm:pt modelId="{9959755F-E1D1-4D4C-9211-3D445D3BAAC9}" type="parTrans" cxnId="{61641C7A-D97B-45D3-931B-C35ADDD62915}">
      <dgm:prSet/>
      <dgm:spPr/>
      <dgm:t>
        <a:bodyPr/>
        <a:lstStyle/>
        <a:p>
          <a:endParaRPr lang="fr-BE"/>
        </a:p>
      </dgm:t>
    </dgm:pt>
    <dgm:pt modelId="{9C3DEE98-8F5E-44C1-B175-FEF8A1251BB9}" type="sibTrans" cxnId="{61641C7A-D97B-45D3-931B-C35ADDD62915}">
      <dgm:prSet/>
      <dgm:spPr/>
      <dgm:t>
        <a:bodyPr/>
        <a:lstStyle/>
        <a:p>
          <a:endParaRPr lang="fr-BE"/>
        </a:p>
      </dgm:t>
    </dgm:pt>
    <dgm:pt modelId="{76E6C8BE-41C5-4B2D-8FAA-AA66A2CE33C5}">
      <dgm:prSet/>
      <dgm:spPr/>
      <dgm:t>
        <a:bodyPr/>
        <a:lstStyle/>
        <a:p>
          <a:pPr rtl="0"/>
          <a:r>
            <a:rPr lang="fr-BE"/>
            <a:t>Écran tactile</a:t>
          </a:r>
        </a:p>
      </dgm:t>
    </dgm:pt>
    <dgm:pt modelId="{24FF96E5-BA71-4EAF-B9ED-243641512513}" type="parTrans" cxnId="{1B763D5A-4663-407A-B726-7EE65F8F74C1}">
      <dgm:prSet/>
      <dgm:spPr/>
      <dgm:t>
        <a:bodyPr/>
        <a:lstStyle/>
        <a:p>
          <a:endParaRPr lang="fr-BE"/>
        </a:p>
      </dgm:t>
    </dgm:pt>
    <dgm:pt modelId="{987D2D39-9364-4ABE-88B1-B18832690C69}" type="sibTrans" cxnId="{1B763D5A-4663-407A-B726-7EE65F8F74C1}">
      <dgm:prSet/>
      <dgm:spPr/>
      <dgm:t>
        <a:bodyPr/>
        <a:lstStyle/>
        <a:p>
          <a:endParaRPr lang="fr-BE"/>
        </a:p>
      </dgm:t>
    </dgm:pt>
    <dgm:pt modelId="{6341A553-53B9-4BC1-BF00-DDF68B8831D5}" type="pres">
      <dgm:prSet presAssocID="{42C8ADE8-B444-4D1E-B88F-DE278F1FBB42}" presName="linear" presStyleCnt="0">
        <dgm:presLayoutVars>
          <dgm:animLvl val="lvl"/>
          <dgm:resizeHandles val="exact"/>
        </dgm:presLayoutVars>
      </dgm:prSet>
      <dgm:spPr/>
    </dgm:pt>
    <dgm:pt modelId="{14CD8D17-7D87-4552-8816-1513B7F85AD3}" type="pres">
      <dgm:prSet presAssocID="{2E69C5EB-587A-4BEA-AA9C-203F6BE3E97C}" presName="parentText" presStyleLbl="node1" presStyleIdx="0" presStyleCnt="1" custLinFactNeighborX="126" custLinFactNeighborY="-5479">
        <dgm:presLayoutVars>
          <dgm:chMax val="0"/>
          <dgm:bulletEnabled val="1"/>
        </dgm:presLayoutVars>
      </dgm:prSet>
      <dgm:spPr/>
    </dgm:pt>
    <dgm:pt modelId="{DCEB7B98-AAC7-48CF-B930-21F1A636F20F}" type="pres">
      <dgm:prSet presAssocID="{2E69C5EB-587A-4BEA-AA9C-203F6BE3E97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CFA91614-869D-4588-993F-F505D825909F}" type="presOf" srcId="{F66E0C20-4231-447E-B71B-DBB60B35059A}" destId="{DCEB7B98-AAC7-48CF-B930-21F1A636F20F}" srcOrd="0" destOrd="0" presId="urn:microsoft.com/office/officeart/2005/8/layout/vList2"/>
    <dgm:cxn modelId="{A44DB514-16AB-4F68-8367-EEEB59EB50C7}" type="presOf" srcId="{2E69C5EB-587A-4BEA-AA9C-203F6BE3E97C}" destId="{14CD8D17-7D87-4552-8816-1513B7F85AD3}" srcOrd="0" destOrd="0" presId="urn:microsoft.com/office/officeart/2005/8/layout/vList2"/>
    <dgm:cxn modelId="{25FE5C2C-63DA-4AE9-855F-A21D5706979E}" type="presOf" srcId="{76E6C8BE-41C5-4B2D-8FAA-AA66A2CE33C5}" destId="{DCEB7B98-AAC7-48CF-B930-21F1A636F20F}" srcOrd="0" destOrd="1" presId="urn:microsoft.com/office/officeart/2005/8/layout/vList2"/>
    <dgm:cxn modelId="{2051835B-74D2-4613-A641-2575B0FC9D00}" srcId="{42C8ADE8-B444-4D1E-B88F-DE278F1FBB42}" destId="{2E69C5EB-587A-4BEA-AA9C-203F6BE3E97C}" srcOrd="0" destOrd="0" parTransId="{956F9843-BEE0-4EDB-A33A-21840BEF654F}" sibTransId="{AB96A021-0ED2-4F84-83A9-1E8137D0103C}"/>
    <dgm:cxn modelId="{61641C7A-D97B-45D3-931B-C35ADDD62915}" srcId="{2E69C5EB-587A-4BEA-AA9C-203F6BE3E97C}" destId="{F66E0C20-4231-447E-B71B-DBB60B35059A}" srcOrd="0" destOrd="0" parTransId="{9959755F-E1D1-4D4C-9211-3D445D3BAAC9}" sibTransId="{9C3DEE98-8F5E-44C1-B175-FEF8A1251BB9}"/>
    <dgm:cxn modelId="{1B763D5A-4663-407A-B726-7EE65F8F74C1}" srcId="{2E69C5EB-587A-4BEA-AA9C-203F6BE3E97C}" destId="{76E6C8BE-41C5-4B2D-8FAA-AA66A2CE33C5}" srcOrd="1" destOrd="0" parTransId="{24FF96E5-BA71-4EAF-B9ED-243641512513}" sibTransId="{987D2D39-9364-4ABE-88B1-B18832690C69}"/>
    <dgm:cxn modelId="{45B9AF91-1A57-433E-A97F-F9A1FCBC9CCB}" type="presOf" srcId="{42C8ADE8-B444-4D1E-B88F-DE278F1FBB42}" destId="{6341A553-53B9-4BC1-BF00-DDF68B8831D5}" srcOrd="0" destOrd="0" presId="urn:microsoft.com/office/officeart/2005/8/layout/vList2"/>
    <dgm:cxn modelId="{7250DF92-9363-47A9-9D2C-3C4C07D54E8C}" type="presParOf" srcId="{6341A553-53B9-4BC1-BF00-DDF68B8831D5}" destId="{14CD8D17-7D87-4552-8816-1513B7F85AD3}" srcOrd="0" destOrd="0" presId="urn:microsoft.com/office/officeart/2005/8/layout/vList2"/>
    <dgm:cxn modelId="{FD50C7A8-1C67-43D0-9897-FF70B1953575}" type="presParOf" srcId="{6341A553-53B9-4BC1-BF00-DDF68B8831D5}" destId="{DCEB7B98-AAC7-48CF-B930-21F1A636F20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731C5D7-C1FE-4619-8F34-60FFEFE823EE}" type="doc">
      <dgm:prSet loTypeId="urn:microsoft.com/office/officeart/2005/8/layout/hList9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F0A665-7127-415A-9062-DE86DD28BC1E}">
      <dgm:prSet/>
      <dgm:spPr/>
      <dgm:t>
        <a:bodyPr/>
        <a:lstStyle/>
        <a:p>
          <a:pPr rtl="0"/>
          <a:r>
            <a:rPr lang="en-GB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Contact me</a:t>
          </a:r>
          <a:endParaRPr lang="en-GB" noProof="0" dirty="0"/>
        </a:p>
      </dgm:t>
    </dgm:pt>
    <dgm:pt modelId="{7042F647-97BC-4872-87B9-43A8C591B537}" type="parTrans" cxnId="{B02C4655-65F1-446B-8E69-D22B73FAC882}">
      <dgm:prSet/>
      <dgm:spPr/>
      <dgm:t>
        <a:bodyPr/>
        <a:lstStyle/>
        <a:p>
          <a:endParaRPr lang="fr-BE"/>
        </a:p>
      </dgm:t>
    </dgm:pt>
    <dgm:pt modelId="{CC5421F1-CF99-469E-A49D-A50F220D7D5F}" type="sibTrans" cxnId="{B02C4655-65F1-446B-8E69-D22B73FAC882}">
      <dgm:prSet/>
      <dgm:spPr/>
      <dgm:t>
        <a:bodyPr/>
        <a:lstStyle/>
        <a:p>
          <a:endParaRPr lang="fr-BE"/>
        </a:p>
      </dgm:t>
    </dgm:pt>
    <dgm:pt modelId="{CEB2E428-7DA6-4582-AE19-FE5F01D48B33}">
      <dgm:prSet/>
      <dgm:spPr/>
      <dgm:t>
        <a:bodyPr/>
        <a:lstStyle/>
        <a:p>
          <a:pPr rtl="0"/>
          <a:r>
            <a:rPr lang="en-GB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Web</a:t>
          </a:r>
          <a:endParaRPr lang="en-GB" noProof="0" dirty="0"/>
        </a:p>
      </dgm:t>
    </dgm:pt>
    <dgm:pt modelId="{A216C4D0-BF35-4832-AF4F-A00FC936DE16}" type="parTrans" cxnId="{B055AD29-44BF-425F-9658-3AE9EEEB66CF}">
      <dgm:prSet/>
      <dgm:spPr/>
      <dgm:t>
        <a:bodyPr/>
        <a:lstStyle/>
        <a:p>
          <a:endParaRPr lang="fr-FR"/>
        </a:p>
      </dgm:t>
    </dgm:pt>
    <dgm:pt modelId="{F4280452-3539-457B-8E68-73EFB6B74DBC}" type="sibTrans" cxnId="{B055AD29-44BF-425F-9658-3AE9EEEB66CF}">
      <dgm:prSet/>
      <dgm:spPr/>
      <dgm:t>
        <a:bodyPr/>
        <a:lstStyle/>
        <a:p>
          <a:endParaRPr lang="fr-FR"/>
        </a:p>
      </dgm:t>
    </dgm:pt>
    <dgm:pt modelId="{0F053885-8AD1-437A-BDB4-18ECC5E6A2D4}" type="pres">
      <dgm:prSet presAssocID="{A731C5D7-C1FE-4619-8F34-60FFEFE823EE}" presName="list" presStyleCnt="0">
        <dgm:presLayoutVars>
          <dgm:dir/>
          <dgm:animLvl val="lvl"/>
        </dgm:presLayoutVars>
      </dgm:prSet>
      <dgm:spPr/>
    </dgm:pt>
    <dgm:pt modelId="{C9074634-5E0E-4A67-81E3-04856E86D1BD}" type="pres">
      <dgm:prSet presAssocID="{CEF0A665-7127-415A-9062-DE86DD28BC1E}" presName="posSpace" presStyleCnt="0"/>
      <dgm:spPr/>
    </dgm:pt>
    <dgm:pt modelId="{3CAB73AF-6677-4FFE-9717-E00856EF9EF7}" type="pres">
      <dgm:prSet presAssocID="{CEF0A665-7127-415A-9062-DE86DD28BC1E}" presName="vertFlow" presStyleCnt="0"/>
      <dgm:spPr/>
    </dgm:pt>
    <dgm:pt modelId="{1216547C-7D89-498A-81C4-F1262BEDABA3}" type="pres">
      <dgm:prSet presAssocID="{CEF0A665-7127-415A-9062-DE86DD28BC1E}" presName="topSpace" presStyleCnt="0"/>
      <dgm:spPr/>
    </dgm:pt>
    <dgm:pt modelId="{7966082D-54F1-40D4-9479-943D2BAD462A}" type="pres">
      <dgm:prSet presAssocID="{CEF0A665-7127-415A-9062-DE86DD28BC1E}" presName="firstComp" presStyleCnt="0"/>
      <dgm:spPr/>
    </dgm:pt>
    <dgm:pt modelId="{FC8B81C6-353D-4D3E-A4E0-BDFD226E1671}" type="pres">
      <dgm:prSet presAssocID="{CEF0A665-7127-415A-9062-DE86DD28BC1E}" presName="firstChild" presStyleLbl="bgAccFollowNode1" presStyleIdx="0" presStyleCnt="1" custLinFactNeighborX="40890"/>
      <dgm:spPr/>
    </dgm:pt>
    <dgm:pt modelId="{BD044D5E-5358-4456-B9B6-50B238603958}" type="pres">
      <dgm:prSet presAssocID="{CEF0A665-7127-415A-9062-DE86DD28BC1E}" presName="firstChildTx" presStyleLbl="bgAccFollowNode1" presStyleIdx="0" presStyleCnt="1">
        <dgm:presLayoutVars>
          <dgm:bulletEnabled val="1"/>
        </dgm:presLayoutVars>
      </dgm:prSet>
      <dgm:spPr/>
    </dgm:pt>
    <dgm:pt modelId="{99351A1F-5CBF-47BB-A09D-6B7031E37323}" type="pres">
      <dgm:prSet presAssocID="{CEF0A665-7127-415A-9062-DE86DD28BC1E}" presName="negSpace" presStyleCnt="0"/>
      <dgm:spPr/>
    </dgm:pt>
    <dgm:pt modelId="{6A9E05B5-12C7-46DE-8DBF-5334856B716B}" type="pres">
      <dgm:prSet presAssocID="{CEF0A665-7127-415A-9062-DE86DD28BC1E}" presName="circle" presStyleLbl="node1" presStyleIdx="0" presStyleCnt="1" custScaleX="131727" custScaleY="131727"/>
      <dgm:spPr/>
    </dgm:pt>
  </dgm:ptLst>
  <dgm:cxnLst>
    <dgm:cxn modelId="{B055AD29-44BF-425F-9658-3AE9EEEB66CF}" srcId="{CEF0A665-7127-415A-9062-DE86DD28BC1E}" destId="{CEB2E428-7DA6-4582-AE19-FE5F01D48B33}" srcOrd="0" destOrd="0" parTransId="{A216C4D0-BF35-4832-AF4F-A00FC936DE16}" sibTransId="{F4280452-3539-457B-8E68-73EFB6B74DBC}"/>
    <dgm:cxn modelId="{BE68612E-6D9F-4450-877D-D792CE743A77}" type="presOf" srcId="{CEF0A665-7127-415A-9062-DE86DD28BC1E}" destId="{6A9E05B5-12C7-46DE-8DBF-5334856B716B}" srcOrd="0" destOrd="0" presId="urn:microsoft.com/office/officeart/2005/8/layout/hList9"/>
    <dgm:cxn modelId="{83DBD968-060A-433D-A708-CF4BF2F5E7A5}" type="presOf" srcId="{CEB2E428-7DA6-4582-AE19-FE5F01D48B33}" destId="{BD044D5E-5358-4456-B9B6-50B238603958}" srcOrd="1" destOrd="0" presId="urn:microsoft.com/office/officeart/2005/8/layout/hList9"/>
    <dgm:cxn modelId="{E2FBA04A-4189-4053-ACEF-821C4E8C09F1}" type="presOf" srcId="{CEB2E428-7DA6-4582-AE19-FE5F01D48B33}" destId="{FC8B81C6-353D-4D3E-A4E0-BDFD226E1671}" srcOrd="0" destOrd="0" presId="urn:microsoft.com/office/officeart/2005/8/layout/hList9"/>
    <dgm:cxn modelId="{B02C4655-65F1-446B-8E69-D22B73FAC882}" srcId="{A731C5D7-C1FE-4619-8F34-60FFEFE823EE}" destId="{CEF0A665-7127-415A-9062-DE86DD28BC1E}" srcOrd="0" destOrd="0" parTransId="{7042F647-97BC-4872-87B9-43A8C591B537}" sibTransId="{CC5421F1-CF99-469E-A49D-A50F220D7D5F}"/>
    <dgm:cxn modelId="{5BC67AEA-4703-4B8F-9352-403D685F63BE}" type="presOf" srcId="{A731C5D7-C1FE-4619-8F34-60FFEFE823EE}" destId="{0F053885-8AD1-437A-BDB4-18ECC5E6A2D4}" srcOrd="0" destOrd="0" presId="urn:microsoft.com/office/officeart/2005/8/layout/hList9"/>
    <dgm:cxn modelId="{39A0AFB7-D9E6-43F8-A7E3-182E579AFE31}" type="presParOf" srcId="{0F053885-8AD1-437A-BDB4-18ECC5E6A2D4}" destId="{C9074634-5E0E-4A67-81E3-04856E86D1BD}" srcOrd="0" destOrd="0" presId="urn:microsoft.com/office/officeart/2005/8/layout/hList9"/>
    <dgm:cxn modelId="{EE624F02-1108-44C3-97BD-3FBC1FBFF744}" type="presParOf" srcId="{0F053885-8AD1-437A-BDB4-18ECC5E6A2D4}" destId="{3CAB73AF-6677-4FFE-9717-E00856EF9EF7}" srcOrd="1" destOrd="0" presId="urn:microsoft.com/office/officeart/2005/8/layout/hList9"/>
    <dgm:cxn modelId="{7996608A-A435-44B1-9E5A-5935D97A5B1F}" type="presParOf" srcId="{3CAB73AF-6677-4FFE-9717-E00856EF9EF7}" destId="{1216547C-7D89-498A-81C4-F1262BEDABA3}" srcOrd="0" destOrd="0" presId="urn:microsoft.com/office/officeart/2005/8/layout/hList9"/>
    <dgm:cxn modelId="{661E0119-401E-4B34-999E-C56E916F0F7B}" type="presParOf" srcId="{3CAB73AF-6677-4FFE-9717-E00856EF9EF7}" destId="{7966082D-54F1-40D4-9479-943D2BAD462A}" srcOrd="1" destOrd="0" presId="urn:microsoft.com/office/officeart/2005/8/layout/hList9"/>
    <dgm:cxn modelId="{FADEEE2F-9E27-49C1-A43C-2CDD3500AF69}" type="presParOf" srcId="{7966082D-54F1-40D4-9479-943D2BAD462A}" destId="{FC8B81C6-353D-4D3E-A4E0-BDFD226E1671}" srcOrd="0" destOrd="0" presId="urn:microsoft.com/office/officeart/2005/8/layout/hList9"/>
    <dgm:cxn modelId="{E8E72543-59EF-4E73-8B2C-30425BE69503}" type="presParOf" srcId="{7966082D-54F1-40D4-9479-943D2BAD462A}" destId="{BD044D5E-5358-4456-B9B6-50B238603958}" srcOrd="1" destOrd="0" presId="urn:microsoft.com/office/officeart/2005/8/layout/hList9"/>
    <dgm:cxn modelId="{4D84062B-73D2-402A-9401-B074DBB4A318}" type="presParOf" srcId="{0F053885-8AD1-437A-BDB4-18ECC5E6A2D4}" destId="{99351A1F-5CBF-47BB-A09D-6B7031E37323}" srcOrd="2" destOrd="0" presId="urn:microsoft.com/office/officeart/2005/8/layout/hList9"/>
    <dgm:cxn modelId="{188E1B5E-40BD-4CA1-AE6F-6A21AAC39794}" type="presParOf" srcId="{0F053885-8AD1-437A-BDB4-18ECC5E6A2D4}" destId="{6A9E05B5-12C7-46DE-8DBF-5334856B716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09DDF7-026C-4822-B892-5DDF655CB0A0}" type="doc">
      <dgm:prSet loTypeId="urn:microsoft.com/office/officeart/2008/layout/VerticalCurvedList" loCatId="list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20006D15-1431-42A5-8488-8EE8CAC88AE8}">
      <dgm:prSet phldrT="[Texte]"/>
      <dgm:spPr/>
      <dgm:t>
        <a:bodyPr/>
        <a:lstStyle/>
        <a:p>
          <a:r>
            <a:rPr lang="fr-BE"/>
            <a:t>Kiki</a:t>
          </a:r>
        </a:p>
      </dgm:t>
    </dgm:pt>
    <dgm:pt modelId="{3C9E0863-D38B-4E08-848F-0E6041FAE766}" type="parTrans" cxnId="{5587E676-78C6-45FD-A209-14E0A335D82D}">
      <dgm:prSet/>
      <dgm:spPr/>
      <dgm:t>
        <a:bodyPr/>
        <a:lstStyle/>
        <a:p>
          <a:endParaRPr lang="fr-BE"/>
        </a:p>
      </dgm:t>
    </dgm:pt>
    <dgm:pt modelId="{C65E538B-A44A-44C7-93FB-CEA01AFB88B7}" type="sibTrans" cxnId="{5587E676-78C6-45FD-A209-14E0A335D82D}">
      <dgm:prSet/>
      <dgm:spPr/>
      <dgm:t>
        <a:bodyPr/>
        <a:lstStyle/>
        <a:p>
          <a:endParaRPr lang="fr-BE"/>
        </a:p>
      </dgm:t>
    </dgm:pt>
    <dgm:pt modelId="{A8FA4642-892A-4CDB-8940-84CABB8D9CB0}">
      <dgm:prSet phldrT="[Texte]"/>
      <dgm:spPr/>
      <dgm:t>
        <a:bodyPr/>
        <a:lstStyle/>
        <a:p>
          <a:r>
            <a:rPr lang="fr-BE" err="1"/>
            <a:t>Koko</a:t>
          </a:r>
          <a:endParaRPr lang="fr-BE"/>
        </a:p>
      </dgm:t>
    </dgm:pt>
    <dgm:pt modelId="{DAA35E0C-161A-4B14-8D99-BB76C65C0FB4}" type="parTrans" cxnId="{541EA668-9575-4761-B2A3-18C548B97B2B}">
      <dgm:prSet/>
      <dgm:spPr/>
      <dgm:t>
        <a:bodyPr/>
        <a:lstStyle/>
        <a:p>
          <a:endParaRPr lang="fr-BE"/>
        </a:p>
      </dgm:t>
    </dgm:pt>
    <dgm:pt modelId="{AAA4CB12-D11B-41F7-AF63-0A77CA77955E}" type="sibTrans" cxnId="{541EA668-9575-4761-B2A3-18C548B97B2B}">
      <dgm:prSet/>
      <dgm:spPr/>
      <dgm:t>
        <a:bodyPr/>
        <a:lstStyle/>
        <a:p>
          <a:endParaRPr lang="fr-BE"/>
        </a:p>
      </dgm:t>
    </dgm:pt>
    <dgm:pt modelId="{A8E06E73-7B14-4477-AACF-09509849D6E5}">
      <dgm:prSet phldrT="[Texte]"/>
      <dgm:spPr/>
      <dgm:t>
        <a:bodyPr/>
        <a:lstStyle/>
        <a:p>
          <a:r>
            <a:rPr lang="fr-BE" err="1"/>
            <a:t>Kuku</a:t>
          </a:r>
          <a:endParaRPr lang="fr-BE"/>
        </a:p>
      </dgm:t>
    </dgm:pt>
    <dgm:pt modelId="{1E1F87A2-27C0-43CF-AFF1-B03831E5D9E3}" type="parTrans" cxnId="{6086C47D-4039-4C77-941C-77DC74CCF523}">
      <dgm:prSet/>
      <dgm:spPr/>
      <dgm:t>
        <a:bodyPr/>
        <a:lstStyle/>
        <a:p>
          <a:endParaRPr lang="fr-BE"/>
        </a:p>
      </dgm:t>
    </dgm:pt>
    <dgm:pt modelId="{9867FDD5-9586-40F8-A30E-F5E855E8C832}" type="sibTrans" cxnId="{6086C47D-4039-4C77-941C-77DC74CCF523}">
      <dgm:prSet/>
      <dgm:spPr/>
      <dgm:t>
        <a:bodyPr/>
        <a:lstStyle/>
        <a:p>
          <a:endParaRPr lang="fr-BE"/>
        </a:p>
      </dgm:t>
    </dgm:pt>
    <dgm:pt modelId="{9D2B0328-2F95-4A28-9518-D40FDDB1D2DC}">
      <dgm:prSet phldrT="[Texte]"/>
      <dgm:spPr/>
      <dgm:t>
        <a:bodyPr/>
        <a:lstStyle/>
        <a:p>
          <a:r>
            <a:rPr lang="fr-BE" err="1"/>
            <a:t>Keke</a:t>
          </a:r>
          <a:endParaRPr lang="fr-BE"/>
        </a:p>
      </dgm:t>
    </dgm:pt>
    <dgm:pt modelId="{B27E028A-A9C7-4A3E-B0CF-444C7CE0DF36}" type="parTrans" cxnId="{10E2CC01-85FF-42EA-9AA2-0D73D3B7BA8B}">
      <dgm:prSet/>
      <dgm:spPr/>
      <dgm:t>
        <a:bodyPr/>
        <a:lstStyle/>
        <a:p>
          <a:endParaRPr lang="fr-BE"/>
        </a:p>
      </dgm:t>
    </dgm:pt>
    <dgm:pt modelId="{D6ED5FD7-2C0C-4A19-8BAA-10114EC4D2A3}" type="sibTrans" cxnId="{10E2CC01-85FF-42EA-9AA2-0D73D3B7BA8B}">
      <dgm:prSet/>
      <dgm:spPr/>
      <dgm:t>
        <a:bodyPr/>
        <a:lstStyle/>
        <a:p>
          <a:endParaRPr lang="fr-BE"/>
        </a:p>
      </dgm:t>
    </dgm:pt>
    <dgm:pt modelId="{8B362DFF-FFAD-4CF1-B5B2-9DA1EFFC9715}">
      <dgm:prSet phldrT="[Texte]"/>
      <dgm:spPr/>
      <dgm:t>
        <a:bodyPr/>
        <a:lstStyle/>
        <a:p>
          <a:r>
            <a:rPr lang="fr-BE" err="1"/>
            <a:t>Kaka</a:t>
          </a:r>
          <a:endParaRPr lang="fr-BE"/>
        </a:p>
      </dgm:t>
    </dgm:pt>
    <dgm:pt modelId="{8F55FE2E-686A-4957-96BF-3D722B241A85}" type="parTrans" cxnId="{7799EE0E-76F5-42AF-9C0B-542B0418983C}">
      <dgm:prSet/>
      <dgm:spPr/>
      <dgm:t>
        <a:bodyPr/>
        <a:lstStyle/>
        <a:p>
          <a:endParaRPr lang="fr-BE"/>
        </a:p>
      </dgm:t>
    </dgm:pt>
    <dgm:pt modelId="{16B78341-C9F3-4998-9855-402D60AE269F}" type="sibTrans" cxnId="{7799EE0E-76F5-42AF-9C0B-542B0418983C}">
      <dgm:prSet/>
      <dgm:spPr/>
      <dgm:t>
        <a:bodyPr/>
        <a:lstStyle/>
        <a:p>
          <a:endParaRPr lang="fr-BE"/>
        </a:p>
      </dgm:t>
    </dgm:pt>
    <dgm:pt modelId="{C07ACDE0-0470-4645-8541-57425CF73E08}">
      <dgm:prSet phldrT="[Texte]"/>
      <dgm:spPr/>
      <dgm:t>
        <a:bodyPr/>
        <a:lstStyle/>
        <a:p>
          <a:r>
            <a:rPr lang="fr-BE" err="1"/>
            <a:t>Kyky</a:t>
          </a:r>
          <a:endParaRPr lang="fr-BE"/>
        </a:p>
      </dgm:t>
    </dgm:pt>
    <dgm:pt modelId="{3987B9E4-95B1-4AC1-9613-51D3CDAC2A16}" type="parTrans" cxnId="{B73BF6CB-984E-414F-85A7-E34B8FD895E2}">
      <dgm:prSet/>
      <dgm:spPr/>
      <dgm:t>
        <a:bodyPr/>
        <a:lstStyle/>
        <a:p>
          <a:endParaRPr lang="fr-BE"/>
        </a:p>
      </dgm:t>
    </dgm:pt>
    <dgm:pt modelId="{DBDC7F53-88CF-4063-964F-35B2DE643F30}" type="sibTrans" cxnId="{B73BF6CB-984E-414F-85A7-E34B8FD895E2}">
      <dgm:prSet/>
      <dgm:spPr/>
      <dgm:t>
        <a:bodyPr/>
        <a:lstStyle/>
        <a:p>
          <a:endParaRPr lang="fr-BE"/>
        </a:p>
      </dgm:t>
    </dgm:pt>
    <dgm:pt modelId="{62616FE5-7272-4709-8D79-72C19118601B}" type="pres">
      <dgm:prSet presAssocID="{9609DDF7-026C-4822-B892-5DDF655CB0A0}" presName="Name0" presStyleCnt="0">
        <dgm:presLayoutVars>
          <dgm:chMax val="7"/>
          <dgm:chPref val="7"/>
          <dgm:dir/>
        </dgm:presLayoutVars>
      </dgm:prSet>
      <dgm:spPr/>
    </dgm:pt>
    <dgm:pt modelId="{F8E7CC9E-4B9B-48D0-AA46-B984F0FBF37C}" type="pres">
      <dgm:prSet presAssocID="{9609DDF7-026C-4822-B892-5DDF655CB0A0}" presName="Name1" presStyleCnt="0"/>
      <dgm:spPr/>
    </dgm:pt>
    <dgm:pt modelId="{4751C4B6-FB09-4F77-9240-6E8F909B407A}" type="pres">
      <dgm:prSet presAssocID="{9609DDF7-026C-4822-B892-5DDF655CB0A0}" presName="cycle" presStyleCnt="0"/>
      <dgm:spPr/>
    </dgm:pt>
    <dgm:pt modelId="{ADFCD731-52CF-4C64-BFBE-851A02038B90}" type="pres">
      <dgm:prSet presAssocID="{9609DDF7-026C-4822-B892-5DDF655CB0A0}" presName="srcNode" presStyleLbl="node1" presStyleIdx="0" presStyleCnt="6"/>
      <dgm:spPr/>
    </dgm:pt>
    <dgm:pt modelId="{BEDA6870-91DF-4E92-BCBE-CF929501256C}" type="pres">
      <dgm:prSet presAssocID="{9609DDF7-026C-4822-B892-5DDF655CB0A0}" presName="conn" presStyleLbl="parChTrans1D2" presStyleIdx="0" presStyleCnt="1"/>
      <dgm:spPr/>
    </dgm:pt>
    <dgm:pt modelId="{D5F8DE3D-D044-470B-953B-0860F1D23AB7}" type="pres">
      <dgm:prSet presAssocID="{9609DDF7-026C-4822-B892-5DDF655CB0A0}" presName="extraNode" presStyleLbl="node1" presStyleIdx="0" presStyleCnt="6"/>
      <dgm:spPr/>
    </dgm:pt>
    <dgm:pt modelId="{45F3F2F7-E1A1-4C8D-AD3D-E249786AE815}" type="pres">
      <dgm:prSet presAssocID="{9609DDF7-026C-4822-B892-5DDF655CB0A0}" presName="dstNode" presStyleLbl="node1" presStyleIdx="0" presStyleCnt="6"/>
      <dgm:spPr/>
    </dgm:pt>
    <dgm:pt modelId="{F090BA49-25EC-470F-A9F4-504CC54E12AF}" type="pres">
      <dgm:prSet presAssocID="{20006D15-1431-42A5-8488-8EE8CAC88AE8}" presName="text_1" presStyleLbl="node1" presStyleIdx="0" presStyleCnt="6">
        <dgm:presLayoutVars>
          <dgm:bulletEnabled val="1"/>
        </dgm:presLayoutVars>
      </dgm:prSet>
      <dgm:spPr/>
    </dgm:pt>
    <dgm:pt modelId="{EB310945-567B-4F7F-84B4-0BB1C6C5D419}" type="pres">
      <dgm:prSet presAssocID="{20006D15-1431-42A5-8488-8EE8CAC88AE8}" presName="accent_1" presStyleCnt="0"/>
      <dgm:spPr/>
    </dgm:pt>
    <dgm:pt modelId="{B5E33F4A-1193-4C65-A5D9-53A1E4592AF6}" type="pres">
      <dgm:prSet presAssocID="{20006D15-1431-42A5-8488-8EE8CAC88AE8}" presName="accentRepeatNode" presStyleLbl="solidFgAcc1" presStyleIdx="0" presStyleCnt="6"/>
      <dgm:spPr/>
    </dgm:pt>
    <dgm:pt modelId="{1A1AFE0F-0431-4384-BF0E-4A61DA957563}" type="pres">
      <dgm:prSet presAssocID="{A8FA4642-892A-4CDB-8940-84CABB8D9CB0}" presName="text_2" presStyleLbl="node1" presStyleIdx="1" presStyleCnt="6">
        <dgm:presLayoutVars>
          <dgm:bulletEnabled val="1"/>
        </dgm:presLayoutVars>
      </dgm:prSet>
      <dgm:spPr/>
    </dgm:pt>
    <dgm:pt modelId="{3AF574ED-738B-4C63-8724-1496F5EAB875}" type="pres">
      <dgm:prSet presAssocID="{A8FA4642-892A-4CDB-8940-84CABB8D9CB0}" presName="accent_2" presStyleCnt="0"/>
      <dgm:spPr/>
    </dgm:pt>
    <dgm:pt modelId="{1077AB65-23B7-428C-8120-D89F3567D748}" type="pres">
      <dgm:prSet presAssocID="{A8FA4642-892A-4CDB-8940-84CABB8D9CB0}" presName="accentRepeatNode" presStyleLbl="solidFgAcc1" presStyleIdx="1" presStyleCnt="6"/>
      <dgm:spPr/>
    </dgm:pt>
    <dgm:pt modelId="{B3114D20-23AA-442E-800B-358E03948906}" type="pres">
      <dgm:prSet presAssocID="{A8E06E73-7B14-4477-AACF-09509849D6E5}" presName="text_3" presStyleLbl="node1" presStyleIdx="2" presStyleCnt="6">
        <dgm:presLayoutVars>
          <dgm:bulletEnabled val="1"/>
        </dgm:presLayoutVars>
      </dgm:prSet>
      <dgm:spPr/>
    </dgm:pt>
    <dgm:pt modelId="{EC974E53-F931-48B8-931E-21B25A9CF215}" type="pres">
      <dgm:prSet presAssocID="{A8E06E73-7B14-4477-AACF-09509849D6E5}" presName="accent_3" presStyleCnt="0"/>
      <dgm:spPr/>
    </dgm:pt>
    <dgm:pt modelId="{FB614386-BB15-45AC-8D17-CF8C092BD42E}" type="pres">
      <dgm:prSet presAssocID="{A8E06E73-7B14-4477-AACF-09509849D6E5}" presName="accentRepeatNode" presStyleLbl="solidFgAcc1" presStyleIdx="2" presStyleCnt="6"/>
      <dgm:spPr/>
    </dgm:pt>
    <dgm:pt modelId="{9959378F-8A53-453F-A410-FC6A5AA3F193}" type="pres">
      <dgm:prSet presAssocID="{9D2B0328-2F95-4A28-9518-D40FDDB1D2DC}" presName="text_4" presStyleLbl="node1" presStyleIdx="3" presStyleCnt="6">
        <dgm:presLayoutVars>
          <dgm:bulletEnabled val="1"/>
        </dgm:presLayoutVars>
      </dgm:prSet>
      <dgm:spPr/>
    </dgm:pt>
    <dgm:pt modelId="{3CB840F1-20AC-44FC-AFBD-12D5B61FAEB1}" type="pres">
      <dgm:prSet presAssocID="{9D2B0328-2F95-4A28-9518-D40FDDB1D2DC}" presName="accent_4" presStyleCnt="0"/>
      <dgm:spPr/>
    </dgm:pt>
    <dgm:pt modelId="{8426C91F-EDAC-4F8D-937F-8B1CE745ECCC}" type="pres">
      <dgm:prSet presAssocID="{9D2B0328-2F95-4A28-9518-D40FDDB1D2DC}" presName="accentRepeatNode" presStyleLbl="solidFgAcc1" presStyleIdx="3" presStyleCnt="6"/>
      <dgm:spPr/>
    </dgm:pt>
    <dgm:pt modelId="{857E841C-C9E3-4EB1-98AB-413018737E37}" type="pres">
      <dgm:prSet presAssocID="{8B362DFF-FFAD-4CF1-B5B2-9DA1EFFC9715}" presName="text_5" presStyleLbl="node1" presStyleIdx="4" presStyleCnt="6">
        <dgm:presLayoutVars>
          <dgm:bulletEnabled val="1"/>
        </dgm:presLayoutVars>
      </dgm:prSet>
      <dgm:spPr/>
    </dgm:pt>
    <dgm:pt modelId="{806E43F3-81C5-47C3-85E6-5968AB44809B}" type="pres">
      <dgm:prSet presAssocID="{8B362DFF-FFAD-4CF1-B5B2-9DA1EFFC9715}" presName="accent_5" presStyleCnt="0"/>
      <dgm:spPr/>
    </dgm:pt>
    <dgm:pt modelId="{0F1E1B95-5C26-4BEA-BD76-DC3254090BCD}" type="pres">
      <dgm:prSet presAssocID="{8B362DFF-FFAD-4CF1-B5B2-9DA1EFFC9715}" presName="accentRepeatNode" presStyleLbl="solidFgAcc1" presStyleIdx="4" presStyleCnt="6"/>
      <dgm:spPr/>
    </dgm:pt>
    <dgm:pt modelId="{D2D7D6AF-813A-4FB2-BD11-9D342BFE1880}" type="pres">
      <dgm:prSet presAssocID="{C07ACDE0-0470-4645-8541-57425CF73E08}" presName="text_6" presStyleLbl="node1" presStyleIdx="5" presStyleCnt="6">
        <dgm:presLayoutVars>
          <dgm:bulletEnabled val="1"/>
        </dgm:presLayoutVars>
      </dgm:prSet>
      <dgm:spPr/>
    </dgm:pt>
    <dgm:pt modelId="{D49577C5-993F-4BAB-8A89-3872F371457B}" type="pres">
      <dgm:prSet presAssocID="{C07ACDE0-0470-4645-8541-57425CF73E08}" presName="accent_6" presStyleCnt="0"/>
      <dgm:spPr/>
    </dgm:pt>
    <dgm:pt modelId="{03129868-DE6E-417A-A897-6BFC7A8EAAB6}" type="pres">
      <dgm:prSet presAssocID="{C07ACDE0-0470-4645-8541-57425CF73E08}" presName="accentRepeatNode" presStyleLbl="solidFgAcc1" presStyleIdx="5" presStyleCnt="6"/>
      <dgm:spPr/>
    </dgm:pt>
  </dgm:ptLst>
  <dgm:cxnLst>
    <dgm:cxn modelId="{10E2CC01-85FF-42EA-9AA2-0D73D3B7BA8B}" srcId="{9609DDF7-026C-4822-B892-5DDF655CB0A0}" destId="{9D2B0328-2F95-4A28-9518-D40FDDB1D2DC}" srcOrd="3" destOrd="0" parTransId="{B27E028A-A9C7-4A3E-B0CF-444C7CE0DF36}" sibTransId="{D6ED5FD7-2C0C-4A19-8BAA-10114EC4D2A3}"/>
    <dgm:cxn modelId="{7799EE0E-76F5-42AF-9C0B-542B0418983C}" srcId="{9609DDF7-026C-4822-B892-5DDF655CB0A0}" destId="{8B362DFF-FFAD-4CF1-B5B2-9DA1EFFC9715}" srcOrd="4" destOrd="0" parTransId="{8F55FE2E-686A-4957-96BF-3D722B241A85}" sibTransId="{16B78341-C9F3-4998-9855-402D60AE269F}"/>
    <dgm:cxn modelId="{7D6C4838-2535-439F-BD3B-3065E6403DB9}" type="presOf" srcId="{9609DDF7-026C-4822-B892-5DDF655CB0A0}" destId="{62616FE5-7272-4709-8D79-72C19118601B}" srcOrd="0" destOrd="0" presId="urn:microsoft.com/office/officeart/2008/layout/VerticalCurvedList"/>
    <dgm:cxn modelId="{D98EDA42-710B-4926-809F-7DDD61B6BF12}" type="presOf" srcId="{C07ACDE0-0470-4645-8541-57425CF73E08}" destId="{D2D7D6AF-813A-4FB2-BD11-9D342BFE1880}" srcOrd="0" destOrd="0" presId="urn:microsoft.com/office/officeart/2008/layout/VerticalCurvedList"/>
    <dgm:cxn modelId="{B080F045-402E-4033-94D7-0B553FE20DD7}" type="presOf" srcId="{20006D15-1431-42A5-8488-8EE8CAC88AE8}" destId="{F090BA49-25EC-470F-A9F4-504CC54E12AF}" srcOrd="0" destOrd="0" presId="urn:microsoft.com/office/officeart/2008/layout/VerticalCurvedList"/>
    <dgm:cxn modelId="{541EA668-9575-4761-B2A3-18C548B97B2B}" srcId="{9609DDF7-026C-4822-B892-5DDF655CB0A0}" destId="{A8FA4642-892A-4CDB-8940-84CABB8D9CB0}" srcOrd="1" destOrd="0" parTransId="{DAA35E0C-161A-4B14-8D99-BB76C65C0FB4}" sibTransId="{AAA4CB12-D11B-41F7-AF63-0A77CA77955E}"/>
    <dgm:cxn modelId="{5587E676-78C6-45FD-A209-14E0A335D82D}" srcId="{9609DDF7-026C-4822-B892-5DDF655CB0A0}" destId="{20006D15-1431-42A5-8488-8EE8CAC88AE8}" srcOrd="0" destOrd="0" parTransId="{3C9E0863-D38B-4E08-848F-0E6041FAE766}" sibTransId="{C65E538B-A44A-44C7-93FB-CEA01AFB88B7}"/>
    <dgm:cxn modelId="{6086C47D-4039-4C77-941C-77DC74CCF523}" srcId="{9609DDF7-026C-4822-B892-5DDF655CB0A0}" destId="{A8E06E73-7B14-4477-AACF-09509849D6E5}" srcOrd="2" destOrd="0" parTransId="{1E1F87A2-27C0-43CF-AFF1-B03831E5D9E3}" sibTransId="{9867FDD5-9586-40F8-A30E-F5E855E8C832}"/>
    <dgm:cxn modelId="{87F9E888-89EA-4AF2-9242-5C74BF8D3AD0}" type="presOf" srcId="{8B362DFF-FFAD-4CF1-B5B2-9DA1EFFC9715}" destId="{857E841C-C9E3-4EB1-98AB-413018737E37}" srcOrd="0" destOrd="0" presId="urn:microsoft.com/office/officeart/2008/layout/VerticalCurvedList"/>
    <dgm:cxn modelId="{4664E194-A810-4564-B01F-529538AF4C22}" type="presOf" srcId="{9D2B0328-2F95-4A28-9518-D40FDDB1D2DC}" destId="{9959378F-8A53-453F-A410-FC6A5AA3F193}" srcOrd="0" destOrd="0" presId="urn:microsoft.com/office/officeart/2008/layout/VerticalCurvedList"/>
    <dgm:cxn modelId="{611668A2-A3B6-4FF7-934E-F778B2841E38}" type="presOf" srcId="{A8E06E73-7B14-4477-AACF-09509849D6E5}" destId="{B3114D20-23AA-442E-800B-358E03948906}" srcOrd="0" destOrd="0" presId="urn:microsoft.com/office/officeart/2008/layout/VerticalCurvedList"/>
    <dgm:cxn modelId="{118A14AE-685E-42B6-BDA8-C7AD3FCF34C6}" type="presOf" srcId="{C65E538B-A44A-44C7-93FB-CEA01AFB88B7}" destId="{BEDA6870-91DF-4E92-BCBE-CF929501256C}" srcOrd="0" destOrd="0" presId="urn:microsoft.com/office/officeart/2008/layout/VerticalCurvedList"/>
    <dgm:cxn modelId="{52C074C2-F36E-42D5-992E-40450CCDDAFD}" type="presOf" srcId="{A8FA4642-892A-4CDB-8940-84CABB8D9CB0}" destId="{1A1AFE0F-0431-4384-BF0E-4A61DA957563}" srcOrd="0" destOrd="0" presId="urn:microsoft.com/office/officeart/2008/layout/VerticalCurvedList"/>
    <dgm:cxn modelId="{B73BF6CB-984E-414F-85A7-E34B8FD895E2}" srcId="{9609DDF7-026C-4822-B892-5DDF655CB0A0}" destId="{C07ACDE0-0470-4645-8541-57425CF73E08}" srcOrd="5" destOrd="0" parTransId="{3987B9E4-95B1-4AC1-9613-51D3CDAC2A16}" sibTransId="{DBDC7F53-88CF-4063-964F-35B2DE643F30}"/>
    <dgm:cxn modelId="{9AB7AFCB-1642-4D6A-BD8E-D162788A1F10}" type="presParOf" srcId="{62616FE5-7272-4709-8D79-72C19118601B}" destId="{F8E7CC9E-4B9B-48D0-AA46-B984F0FBF37C}" srcOrd="0" destOrd="0" presId="urn:microsoft.com/office/officeart/2008/layout/VerticalCurvedList"/>
    <dgm:cxn modelId="{BE3182FD-B5C8-482F-B58A-EDB269F706B9}" type="presParOf" srcId="{F8E7CC9E-4B9B-48D0-AA46-B984F0FBF37C}" destId="{4751C4B6-FB09-4F77-9240-6E8F909B407A}" srcOrd="0" destOrd="0" presId="urn:microsoft.com/office/officeart/2008/layout/VerticalCurvedList"/>
    <dgm:cxn modelId="{FD03ECB6-0BA5-4C12-A216-3FD3E312C75B}" type="presParOf" srcId="{4751C4B6-FB09-4F77-9240-6E8F909B407A}" destId="{ADFCD731-52CF-4C64-BFBE-851A02038B90}" srcOrd="0" destOrd="0" presId="urn:microsoft.com/office/officeart/2008/layout/VerticalCurvedList"/>
    <dgm:cxn modelId="{22CFA020-168E-48C1-9882-8F66B6807031}" type="presParOf" srcId="{4751C4B6-FB09-4F77-9240-6E8F909B407A}" destId="{BEDA6870-91DF-4E92-BCBE-CF929501256C}" srcOrd="1" destOrd="0" presId="urn:microsoft.com/office/officeart/2008/layout/VerticalCurvedList"/>
    <dgm:cxn modelId="{4ABCC62A-804D-407D-A822-CB6BEA2F4E19}" type="presParOf" srcId="{4751C4B6-FB09-4F77-9240-6E8F909B407A}" destId="{D5F8DE3D-D044-470B-953B-0860F1D23AB7}" srcOrd="2" destOrd="0" presId="urn:microsoft.com/office/officeart/2008/layout/VerticalCurvedList"/>
    <dgm:cxn modelId="{61CB8461-C516-4B4B-899D-371F38836C8C}" type="presParOf" srcId="{4751C4B6-FB09-4F77-9240-6E8F909B407A}" destId="{45F3F2F7-E1A1-4C8D-AD3D-E249786AE815}" srcOrd="3" destOrd="0" presId="urn:microsoft.com/office/officeart/2008/layout/VerticalCurvedList"/>
    <dgm:cxn modelId="{774E6325-7E4E-451C-9305-EF7565DBDE0E}" type="presParOf" srcId="{F8E7CC9E-4B9B-48D0-AA46-B984F0FBF37C}" destId="{F090BA49-25EC-470F-A9F4-504CC54E12AF}" srcOrd="1" destOrd="0" presId="urn:microsoft.com/office/officeart/2008/layout/VerticalCurvedList"/>
    <dgm:cxn modelId="{D3C0F766-F4D8-4F69-8370-1184DBDE4737}" type="presParOf" srcId="{F8E7CC9E-4B9B-48D0-AA46-B984F0FBF37C}" destId="{EB310945-567B-4F7F-84B4-0BB1C6C5D419}" srcOrd="2" destOrd="0" presId="urn:microsoft.com/office/officeart/2008/layout/VerticalCurvedList"/>
    <dgm:cxn modelId="{4963053E-AA43-4D33-8F56-0BC54F3EF540}" type="presParOf" srcId="{EB310945-567B-4F7F-84B4-0BB1C6C5D419}" destId="{B5E33F4A-1193-4C65-A5D9-53A1E4592AF6}" srcOrd="0" destOrd="0" presId="urn:microsoft.com/office/officeart/2008/layout/VerticalCurvedList"/>
    <dgm:cxn modelId="{8C80CBF0-BC82-4377-B597-35E20DCC0443}" type="presParOf" srcId="{F8E7CC9E-4B9B-48D0-AA46-B984F0FBF37C}" destId="{1A1AFE0F-0431-4384-BF0E-4A61DA957563}" srcOrd="3" destOrd="0" presId="urn:microsoft.com/office/officeart/2008/layout/VerticalCurvedList"/>
    <dgm:cxn modelId="{03D54E80-3AF1-4326-BBFD-6DA2514B2BEF}" type="presParOf" srcId="{F8E7CC9E-4B9B-48D0-AA46-B984F0FBF37C}" destId="{3AF574ED-738B-4C63-8724-1496F5EAB875}" srcOrd="4" destOrd="0" presId="urn:microsoft.com/office/officeart/2008/layout/VerticalCurvedList"/>
    <dgm:cxn modelId="{6683B1F0-55B4-4891-AE0C-251732BDC26C}" type="presParOf" srcId="{3AF574ED-738B-4C63-8724-1496F5EAB875}" destId="{1077AB65-23B7-428C-8120-D89F3567D748}" srcOrd="0" destOrd="0" presId="urn:microsoft.com/office/officeart/2008/layout/VerticalCurvedList"/>
    <dgm:cxn modelId="{B78C0055-2088-4E05-8B18-78F193F40759}" type="presParOf" srcId="{F8E7CC9E-4B9B-48D0-AA46-B984F0FBF37C}" destId="{B3114D20-23AA-442E-800B-358E03948906}" srcOrd="5" destOrd="0" presId="urn:microsoft.com/office/officeart/2008/layout/VerticalCurvedList"/>
    <dgm:cxn modelId="{8E676464-9872-40B8-817D-795AB17330CC}" type="presParOf" srcId="{F8E7CC9E-4B9B-48D0-AA46-B984F0FBF37C}" destId="{EC974E53-F931-48B8-931E-21B25A9CF215}" srcOrd="6" destOrd="0" presId="urn:microsoft.com/office/officeart/2008/layout/VerticalCurvedList"/>
    <dgm:cxn modelId="{121B5410-1050-4778-BB44-742D28452B9B}" type="presParOf" srcId="{EC974E53-F931-48B8-931E-21B25A9CF215}" destId="{FB614386-BB15-45AC-8D17-CF8C092BD42E}" srcOrd="0" destOrd="0" presId="urn:microsoft.com/office/officeart/2008/layout/VerticalCurvedList"/>
    <dgm:cxn modelId="{FA286A69-826B-4178-BEEC-79C809496C04}" type="presParOf" srcId="{F8E7CC9E-4B9B-48D0-AA46-B984F0FBF37C}" destId="{9959378F-8A53-453F-A410-FC6A5AA3F193}" srcOrd="7" destOrd="0" presId="urn:microsoft.com/office/officeart/2008/layout/VerticalCurvedList"/>
    <dgm:cxn modelId="{8D23BC12-561D-4D49-834B-67B7766EB3EA}" type="presParOf" srcId="{F8E7CC9E-4B9B-48D0-AA46-B984F0FBF37C}" destId="{3CB840F1-20AC-44FC-AFBD-12D5B61FAEB1}" srcOrd="8" destOrd="0" presId="urn:microsoft.com/office/officeart/2008/layout/VerticalCurvedList"/>
    <dgm:cxn modelId="{1FA19BE7-DAFA-44B9-A7C8-30E8DD4A70E3}" type="presParOf" srcId="{3CB840F1-20AC-44FC-AFBD-12D5B61FAEB1}" destId="{8426C91F-EDAC-4F8D-937F-8B1CE745ECCC}" srcOrd="0" destOrd="0" presId="urn:microsoft.com/office/officeart/2008/layout/VerticalCurvedList"/>
    <dgm:cxn modelId="{A4EB29A8-AD25-4C8D-A1FB-2AB10CA94505}" type="presParOf" srcId="{F8E7CC9E-4B9B-48D0-AA46-B984F0FBF37C}" destId="{857E841C-C9E3-4EB1-98AB-413018737E37}" srcOrd="9" destOrd="0" presId="urn:microsoft.com/office/officeart/2008/layout/VerticalCurvedList"/>
    <dgm:cxn modelId="{207D9C6C-2475-407B-A50E-7D49FA283730}" type="presParOf" srcId="{F8E7CC9E-4B9B-48D0-AA46-B984F0FBF37C}" destId="{806E43F3-81C5-47C3-85E6-5968AB44809B}" srcOrd="10" destOrd="0" presId="urn:microsoft.com/office/officeart/2008/layout/VerticalCurvedList"/>
    <dgm:cxn modelId="{41929236-B625-4CFF-B430-03B1362E71B0}" type="presParOf" srcId="{806E43F3-81C5-47C3-85E6-5968AB44809B}" destId="{0F1E1B95-5C26-4BEA-BD76-DC3254090BCD}" srcOrd="0" destOrd="0" presId="urn:microsoft.com/office/officeart/2008/layout/VerticalCurvedList"/>
    <dgm:cxn modelId="{3470133E-BD76-4D4F-9E3B-02E7DA689445}" type="presParOf" srcId="{F8E7CC9E-4B9B-48D0-AA46-B984F0FBF37C}" destId="{D2D7D6AF-813A-4FB2-BD11-9D342BFE1880}" srcOrd="11" destOrd="0" presId="urn:microsoft.com/office/officeart/2008/layout/VerticalCurvedList"/>
    <dgm:cxn modelId="{B4F8989D-8F5E-4D04-91E6-FD664796DA1A}" type="presParOf" srcId="{F8E7CC9E-4B9B-48D0-AA46-B984F0FBF37C}" destId="{D49577C5-993F-4BAB-8A89-3872F371457B}" srcOrd="12" destOrd="0" presId="urn:microsoft.com/office/officeart/2008/layout/VerticalCurvedList"/>
    <dgm:cxn modelId="{113E6CC5-FFBE-4037-B02F-06664D42C4EE}" type="presParOf" srcId="{D49577C5-993F-4BAB-8A89-3872F371457B}" destId="{03129868-DE6E-417A-A897-6BFC7A8EAAB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31C5D7-C1FE-4619-8F34-60FFEFE823EE}" type="doc">
      <dgm:prSet loTypeId="urn:microsoft.com/office/officeart/2005/8/layout/hList9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F0A665-7127-415A-9062-DE86DD28BC1E}">
      <dgm:prSet/>
      <dgm:spPr/>
      <dgm:t>
        <a:bodyPr/>
        <a:lstStyle/>
        <a:p>
          <a:pPr rtl="0"/>
          <a:r>
            <a:rPr lang="en-GB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Design</a:t>
          </a:r>
          <a:endParaRPr lang="en-GB" noProof="0" dirty="0"/>
        </a:p>
      </dgm:t>
    </dgm:pt>
    <dgm:pt modelId="{7042F647-97BC-4872-87B9-43A8C591B537}" type="parTrans" cxnId="{B02C4655-65F1-446B-8E69-D22B73FAC882}">
      <dgm:prSet/>
      <dgm:spPr/>
      <dgm:t>
        <a:bodyPr/>
        <a:lstStyle/>
        <a:p>
          <a:endParaRPr lang="fr-BE"/>
        </a:p>
      </dgm:t>
    </dgm:pt>
    <dgm:pt modelId="{CC5421F1-CF99-469E-A49D-A50F220D7D5F}" type="sibTrans" cxnId="{B02C4655-65F1-446B-8E69-D22B73FAC882}">
      <dgm:prSet/>
      <dgm:spPr/>
      <dgm:t>
        <a:bodyPr/>
        <a:lstStyle/>
        <a:p>
          <a:endParaRPr lang="fr-BE"/>
        </a:p>
      </dgm:t>
    </dgm:pt>
    <dgm:pt modelId="{E84FA8DF-5461-47CB-A2C2-60BFAA4A973F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noProof="0"/>
            <a:t>: Doc Formatting</a:t>
          </a:r>
        </a:p>
      </dgm:t>
    </dgm:pt>
    <dgm:pt modelId="{D206279B-D1B8-417F-AB4B-83CD83D1D796}" type="parTrans" cxnId="{C05752B3-C180-441E-A892-E003C07EDA6B}">
      <dgm:prSet/>
      <dgm:spPr/>
      <dgm:t>
        <a:bodyPr/>
        <a:lstStyle/>
        <a:p>
          <a:endParaRPr lang="fr-BE"/>
        </a:p>
      </dgm:t>
    </dgm:pt>
    <dgm:pt modelId="{FD824669-1774-4B68-AE0D-F81BC1EB71D0}" type="sibTrans" cxnId="{C05752B3-C180-441E-A892-E003C07EDA6B}">
      <dgm:prSet/>
      <dgm:spPr/>
      <dgm:t>
        <a:bodyPr/>
        <a:lstStyle/>
        <a:p>
          <a:endParaRPr lang="fr-BE"/>
        </a:p>
      </dgm:t>
    </dgm:pt>
    <dgm:pt modelId="{0F053885-8AD1-437A-BDB4-18ECC5E6A2D4}" type="pres">
      <dgm:prSet presAssocID="{A731C5D7-C1FE-4619-8F34-60FFEFE823EE}" presName="list" presStyleCnt="0">
        <dgm:presLayoutVars>
          <dgm:dir/>
          <dgm:animLvl val="lvl"/>
        </dgm:presLayoutVars>
      </dgm:prSet>
      <dgm:spPr/>
    </dgm:pt>
    <dgm:pt modelId="{C9074634-5E0E-4A67-81E3-04856E86D1BD}" type="pres">
      <dgm:prSet presAssocID="{CEF0A665-7127-415A-9062-DE86DD28BC1E}" presName="posSpace" presStyleCnt="0"/>
      <dgm:spPr/>
    </dgm:pt>
    <dgm:pt modelId="{3CAB73AF-6677-4FFE-9717-E00856EF9EF7}" type="pres">
      <dgm:prSet presAssocID="{CEF0A665-7127-415A-9062-DE86DD28BC1E}" presName="vertFlow" presStyleCnt="0"/>
      <dgm:spPr/>
    </dgm:pt>
    <dgm:pt modelId="{1216547C-7D89-498A-81C4-F1262BEDABA3}" type="pres">
      <dgm:prSet presAssocID="{CEF0A665-7127-415A-9062-DE86DD28BC1E}" presName="topSpace" presStyleCnt="0"/>
      <dgm:spPr/>
    </dgm:pt>
    <dgm:pt modelId="{7966082D-54F1-40D4-9479-943D2BAD462A}" type="pres">
      <dgm:prSet presAssocID="{CEF0A665-7127-415A-9062-DE86DD28BC1E}" presName="firstComp" presStyleCnt="0"/>
      <dgm:spPr/>
    </dgm:pt>
    <dgm:pt modelId="{FC8B81C6-353D-4D3E-A4E0-BDFD226E1671}" type="pres">
      <dgm:prSet presAssocID="{CEF0A665-7127-415A-9062-DE86DD28BC1E}" presName="firstChild" presStyleLbl="bgAccFollowNode1" presStyleIdx="0" presStyleCnt="1" custLinFactNeighborX="40890"/>
      <dgm:spPr/>
    </dgm:pt>
    <dgm:pt modelId="{BD044D5E-5358-4456-B9B6-50B238603958}" type="pres">
      <dgm:prSet presAssocID="{CEF0A665-7127-415A-9062-DE86DD28BC1E}" presName="firstChildTx" presStyleLbl="bgAccFollowNode1" presStyleIdx="0" presStyleCnt="1">
        <dgm:presLayoutVars>
          <dgm:bulletEnabled val="1"/>
        </dgm:presLayoutVars>
      </dgm:prSet>
      <dgm:spPr/>
    </dgm:pt>
    <dgm:pt modelId="{99351A1F-5CBF-47BB-A09D-6B7031E37323}" type="pres">
      <dgm:prSet presAssocID="{CEF0A665-7127-415A-9062-DE86DD28BC1E}" presName="negSpace" presStyleCnt="0"/>
      <dgm:spPr/>
    </dgm:pt>
    <dgm:pt modelId="{6A9E05B5-12C7-46DE-8DBF-5334856B716B}" type="pres">
      <dgm:prSet presAssocID="{CEF0A665-7127-415A-9062-DE86DD28BC1E}" presName="circle" presStyleLbl="node1" presStyleIdx="0" presStyleCnt="1" custScaleX="131727" custScaleY="131727"/>
      <dgm:spPr/>
    </dgm:pt>
  </dgm:ptLst>
  <dgm:cxnLst>
    <dgm:cxn modelId="{BE68612E-6D9F-4450-877D-D792CE743A77}" type="presOf" srcId="{CEF0A665-7127-415A-9062-DE86DD28BC1E}" destId="{6A9E05B5-12C7-46DE-8DBF-5334856B716B}" srcOrd="0" destOrd="0" presId="urn:microsoft.com/office/officeart/2005/8/layout/hList9"/>
    <dgm:cxn modelId="{B02C4655-65F1-446B-8E69-D22B73FAC882}" srcId="{A731C5D7-C1FE-4619-8F34-60FFEFE823EE}" destId="{CEF0A665-7127-415A-9062-DE86DD28BC1E}" srcOrd="0" destOrd="0" parTransId="{7042F647-97BC-4872-87B9-43A8C591B537}" sibTransId="{CC5421F1-CF99-469E-A49D-A50F220D7D5F}"/>
    <dgm:cxn modelId="{42824C9D-2EEB-484F-8DF2-12FE5614A5AC}" type="presOf" srcId="{E84FA8DF-5461-47CB-A2C2-60BFAA4A973F}" destId="{BD044D5E-5358-4456-B9B6-50B238603958}" srcOrd="1" destOrd="0" presId="urn:microsoft.com/office/officeart/2005/8/layout/hList9"/>
    <dgm:cxn modelId="{C05752B3-C180-441E-A892-E003C07EDA6B}" srcId="{CEF0A665-7127-415A-9062-DE86DD28BC1E}" destId="{E84FA8DF-5461-47CB-A2C2-60BFAA4A973F}" srcOrd="0" destOrd="0" parTransId="{D206279B-D1B8-417F-AB4B-83CD83D1D796}" sibTransId="{FD824669-1774-4B68-AE0D-F81BC1EB71D0}"/>
    <dgm:cxn modelId="{A71907C3-CC78-4E83-806D-5D8BE4686643}" type="presOf" srcId="{E84FA8DF-5461-47CB-A2C2-60BFAA4A973F}" destId="{FC8B81C6-353D-4D3E-A4E0-BDFD226E1671}" srcOrd="0" destOrd="0" presId="urn:microsoft.com/office/officeart/2005/8/layout/hList9"/>
    <dgm:cxn modelId="{5BC67AEA-4703-4B8F-9352-403D685F63BE}" type="presOf" srcId="{A731C5D7-C1FE-4619-8F34-60FFEFE823EE}" destId="{0F053885-8AD1-437A-BDB4-18ECC5E6A2D4}" srcOrd="0" destOrd="0" presId="urn:microsoft.com/office/officeart/2005/8/layout/hList9"/>
    <dgm:cxn modelId="{39A0AFB7-D9E6-43F8-A7E3-182E579AFE31}" type="presParOf" srcId="{0F053885-8AD1-437A-BDB4-18ECC5E6A2D4}" destId="{C9074634-5E0E-4A67-81E3-04856E86D1BD}" srcOrd="0" destOrd="0" presId="urn:microsoft.com/office/officeart/2005/8/layout/hList9"/>
    <dgm:cxn modelId="{EE624F02-1108-44C3-97BD-3FBC1FBFF744}" type="presParOf" srcId="{0F053885-8AD1-437A-BDB4-18ECC5E6A2D4}" destId="{3CAB73AF-6677-4FFE-9717-E00856EF9EF7}" srcOrd="1" destOrd="0" presId="urn:microsoft.com/office/officeart/2005/8/layout/hList9"/>
    <dgm:cxn modelId="{7996608A-A435-44B1-9E5A-5935D97A5B1F}" type="presParOf" srcId="{3CAB73AF-6677-4FFE-9717-E00856EF9EF7}" destId="{1216547C-7D89-498A-81C4-F1262BEDABA3}" srcOrd="0" destOrd="0" presId="urn:microsoft.com/office/officeart/2005/8/layout/hList9"/>
    <dgm:cxn modelId="{661E0119-401E-4B34-999E-C56E916F0F7B}" type="presParOf" srcId="{3CAB73AF-6677-4FFE-9717-E00856EF9EF7}" destId="{7966082D-54F1-40D4-9479-943D2BAD462A}" srcOrd="1" destOrd="0" presId="urn:microsoft.com/office/officeart/2005/8/layout/hList9"/>
    <dgm:cxn modelId="{FADEEE2F-9E27-49C1-A43C-2CDD3500AF69}" type="presParOf" srcId="{7966082D-54F1-40D4-9479-943D2BAD462A}" destId="{FC8B81C6-353D-4D3E-A4E0-BDFD226E1671}" srcOrd="0" destOrd="0" presId="urn:microsoft.com/office/officeart/2005/8/layout/hList9"/>
    <dgm:cxn modelId="{E8E72543-59EF-4E73-8B2C-30425BE69503}" type="presParOf" srcId="{7966082D-54F1-40D4-9479-943D2BAD462A}" destId="{BD044D5E-5358-4456-B9B6-50B238603958}" srcOrd="1" destOrd="0" presId="urn:microsoft.com/office/officeart/2005/8/layout/hList9"/>
    <dgm:cxn modelId="{4D84062B-73D2-402A-9401-B074DBB4A318}" type="presParOf" srcId="{0F053885-8AD1-437A-BDB4-18ECC5E6A2D4}" destId="{99351A1F-5CBF-47BB-A09D-6B7031E37323}" srcOrd="2" destOrd="0" presId="urn:microsoft.com/office/officeart/2005/8/layout/hList9"/>
    <dgm:cxn modelId="{188E1B5E-40BD-4CA1-AE6F-6A21AAC39794}" type="presParOf" srcId="{0F053885-8AD1-437A-BDB4-18ECC5E6A2D4}" destId="{6A9E05B5-12C7-46DE-8DBF-5334856B716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31C5D7-C1FE-4619-8F34-60FFEFE823EE}" type="doc">
      <dgm:prSet loTypeId="urn:microsoft.com/office/officeart/2005/8/layout/hList9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F0A665-7127-415A-9062-DE86DD28BC1E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Slide master</a:t>
          </a:r>
          <a:endParaRPr lang="en-GB" noProof="0"/>
        </a:p>
      </dgm:t>
    </dgm:pt>
    <dgm:pt modelId="{7042F647-97BC-4872-87B9-43A8C591B537}" type="parTrans" cxnId="{B02C4655-65F1-446B-8E69-D22B73FAC882}">
      <dgm:prSet/>
      <dgm:spPr/>
      <dgm:t>
        <a:bodyPr/>
        <a:lstStyle/>
        <a:p>
          <a:endParaRPr lang="fr-BE"/>
        </a:p>
      </dgm:t>
    </dgm:pt>
    <dgm:pt modelId="{CC5421F1-CF99-469E-A49D-A50F220D7D5F}" type="sibTrans" cxnId="{B02C4655-65F1-446B-8E69-D22B73FAC882}">
      <dgm:prSet/>
      <dgm:spPr/>
      <dgm:t>
        <a:bodyPr/>
        <a:lstStyle/>
        <a:p>
          <a:endParaRPr lang="fr-BE"/>
        </a:p>
      </dgm:t>
    </dgm:pt>
    <dgm:pt modelId="{E84FA8DF-5461-47CB-A2C2-60BFAA4A973F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noProof="0"/>
            <a:t>: Background</a:t>
          </a:r>
        </a:p>
      </dgm:t>
    </dgm:pt>
    <dgm:pt modelId="{D206279B-D1B8-417F-AB4B-83CD83D1D796}" type="parTrans" cxnId="{C05752B3-C180-441E-A892-E003C07EDA6B}">
      <dgm:prSet/>
      <dgm:spPr/>
      <dgm:t>
        <a:bodyPr/>
        <a:lstStyle/>
        <a:p>
          <a:endParaRPr lang="fr-BE"/>
        </a:p>
      </dgm:t>
    </dgm:pt>
    <dgm:pt modelId="{FD824669-1774-4B68-AE0D-F81BC1EB71D0}" type="sibTrans" cxnId="{C05752B3-C180-441E-A892-E003C07EDA6B}">
      <dgm:prSet/>
      <dgm:spPr/>
      <dgm:t>
        <a:bodyPr/>
        <a:lstStyle/>
        <a:p>
          <a:endParaRPr lang="fr-BE"/>
        </a:p>
      </dgm:t>
    </dgm:pt>
    <dgm:pt modelId="{0F053885-8AD1-437A-BDB4-18ECC5E6A2D4}" type="pres">
      <dgm:prSet presAssocID="{A731C5D7-C1FE-4619-8F34-60FFEFE823EE}" presName="list" presStyleCnt="0">
        <dgm:presLayoutVars>
          <dgm:dir/>
          <dgm:animLvl val="lvl"/>
        </dgm:presLayoutVars>
      </dgm:prSet>
      <dgm:spPr/>
    </dgm:pt>
    <dgm:pt modelId="{C9074634-5E0E-4A67-81E3-04856E86D1BD}" type="pres">
      <dgm:prSet presAssocID="{CEF0A665-7127-415A-9062-DE86DD28BC1E}" presName="posSpace" presStyleCnt="0"/>
      <dgm:spPr/>
    </dgm:pt>
    <dgm:pt modelId="{3CAB73AF-6677-4FFE-9717-E00856EF9EF7}" type="pres">
      <dgm:prSet presAssocID="{CEF0A665-7127-415A-9062-DE86DD28BC1E}" presName="vertFlow" presStyleCnt="0"/>
      <dgm:spPr/>
    </dgm:pt>
    <dgm:pt modelId="{1216547C-7D89-498A-81C4-F1262BEDABA3}" type="pres">
      <dgm:prSet presAssocID="{CEF0A665-7127-415A-9062-DE86DD28BC1E}" presName="topSpace" presStyleCnt="0"/>
      <dgm:spPr/>
    </dgm:pt>
    <dgm:pt modelId="{7966082D-54F1-40D4-9479-943D2BAD462A}" type="pres">
      <dgm:prSet presAssocID="{CEF0A665-7127-415A-9062-DE86DD28BC1E}" presName="firstComp" presStyleCnt="0"/>
      <dgm:spPr/>
    </dgm:pt>
    <dgm:pt modelId="{FC8B81C6-353D-4D3E-A4E0-BDFD226E1671}" type="pres">
      <dgm:prSet presAssocID="{CEF0A665-7127-415A-9062-DE86DD28BC1E}" presName="firstChild" presStyleLbl="bgAccFollowNode1" presStyleIdx="0" presStyleCnt="1" custLinFactNeighborX="40890"/>
      <dgm:spPr/>
    </dgm:pt>
    <dgm:pt modelId="{BD044D5E-5358-4456-B9B6-50B238603958}" type="pres">
      <dgm:prSet presAssocID="{CEF0A665-7127-415A-9062-DE86DD28BC1E}" presName="firstChildTx" presStyleLbl="bgAccFollowNode1" presStyleIdx="0" presStyleCnt="1">
        <dgm:presLayoutVars>
          <dgm:bulletEnabled val="1"/>
        </dgm:presLayoutVars>
      </dgm:prSet>
      <dgm:spPr/>
    </dgm:pt>
    <dgm:pt modelId="{99351A1F-5CBF-47BB-A09D-6B7031E37323}" type="pres">
      <dgm:prSet presAssocID="{CEF0A665-7127-415A-9062-DE86DD28BC1E}" presName="negSpace" presStyleCnt="0"/>
      <dgm:spPr/>
    </dgm:pt>
    <dgm:pt modelId="{6A9E05B5-12C7-46DE-8DBF-5334856B716B}" type="pres">
      <dgm:prSet presAssocID="{CEF0A665-7127-415A-9062-DE86DD28BC1E}" presName="circle" presStyleLbl="node1" presStyleIdx="0" presStyleCnt="1" custScaleX="131727" custScaleY="131727"/>
      <dgm:spPr/>
    </dgm:pt>
  </dgm:ptLst>
  <dgm:cxnLst>
    <dgm:cxn modelId="{E636960E-7963-463F-A1D6-75C0A00A1CC5}" type="presOf" srcId="{CEF0A665-7127-415A-9062-DE86DD28BC1E}" destId="{6A9E05B5-12C7-46DE-8DBF-5334856B716B}" srcOrd="0" destOrd="0" presId="urn:microsoft.com/office/officeart/2005/8/layout/hList9"/>
    <dgm:cxn modelId="{26ECE110-F668-4695-8B53-C02911127D5B}" type="presOf" srcId="{E84FA8DF-5461-47CB-A2C2-60BFAA4A973F}" destId="{FC8B81C6-353D-4D3E-A4E0-BDFD226E1671}" srcOrd="0" destOrd="0" presId="urn:microsoft.com/office/officeart/2005/8/layout/hList9"/>
    <dgm:cxn modelId="{B02C4655-65F1-446B-8E69-D22B73FAC882}" srcId="{A731C5D7-C1FE-4619-8F34-60FFEFE823EE}" destId="{CEF0A665-7127-415A-9062-DE86DD28BC1E}" srcOrd="0" destOrd="0" parTransId="{7042F647-97BC-4872-87B9-43A8C591B537}" sibTransId="{CC5421F1-CF99-469E-A49D-A50F220D7D5F}"/>
    <dgm:cxn modelId="{20A942B0-8146-4BED-9190-3649D4C03AA9}" type="presOf" srcId="{A731C5D7-C1FE-4619-8F34-60FFEFE823EE}" destId="{0F053885-8AD1-437A-BDB4-18ECC5E6A2D4}" srcOrd="0" destOrd="0" presId="urn:microsoft.com/office/officeart/2005/8/layout/hList9"/>
    <dgm:cxn modelId="{C05752B3-C180-441E-A892-E003C07EDA6B}" srcId="{CEF0A665-7127-415A-9062-DE86DD28BC1E}" destId="{E84FA8DF-5461-47CB-A2C2-60BFAA4A973F}" srcOrd="0" destOrd="0" parTransId="{D206279B-D1B8-417F-AB4B-83CD83D1D796}" sibTransId="{FD824669-1774-4B68-AE0D-F81BC1EB71D0}"/>
    <dgm:cxn modelId="{2216D5ED-3DEA-43F2-93A9-D8436C87A7A4}" type="presOf" srcId="{E84FA8DF-5461-47CB-A2C2-60BFAA4A973F}" destId="{BD044D5E-5358-4456-B9B6-50B238603958}" srcOrd="1" destOrd="0" presId="urn:microsoft.com/office/officeart/2005/8/layout/hList9"/>
    <dgm:cxn modelId="{DEA4BB66-CE60-4C6B-BF8D-96A29843F039}" type="presParOf" srcId="{0F053885-8AD1-437A-BDB4-18ECC5E6A2D4}" destId="{C9074634-5E0E-4A67-81E3-04856E86D1BD}" srcOrd="0" destOrd="0" presId="urn:microsoft.com/office/officeart/2005/8/layout/hList9"/>
    <dgm:cxn modelId="{6392DD7B-457C-48DE-A628-D07AF29B4B9C}" type="presParOf" srcId="{0F053885-8AD1-437A-BDB4-18ECC5E6A2D4}" destId="{3CAB73AF-6677-4FFE-9717-E00856EF9EF7}" srcOrd="1" destOrd="0" presId="urn:microsoft.com/office/officeart/2005/8/layout/hList9"/>
    <dgm:cxn modelId="{00FFDB96-08D4-4508-BB9E-018D28EE0702}" type="presParOf" srcId="{3CAB73AF-6677-4FFE-9717-E00856EF9EF7}" destId="{1216547C-7D89-498A-81C4-F1262BEDABA3}" srcOrd="0" destOrd="0" presId="urn:microsoft.com/office/officeart/2005/8/layout/hList9"/>
    <dgm:cxn modelId="{0BEA7CE9-37FE-4DAA-8F90-EC38D55DDD7A}" type="presParOf" srcId="{3CAB73AF-6677-4FFE-9717-E00856EF9EF7}" destId="{7966082D-54F1-40D4-9479-943D2BAD462A}" srcOrd="1" destOrd="0" presId="urn:microsoft.com/office/officeart/2005/8/layout/hList9"/>
    <dgm:cxn modelId="{D22D87FD-8553-4CD8-A098-84E767E7B0FA}" type="presParOf" srcId="{7966082D-54F1-40D4-9479-943D2BAD462A}" destId="{FC8B81C6-353D-4D3E-A4E0-BDFD226E1671}" srcOrd="0" destOrd="0" presId="urn:microsoft.com/office/officeart/2005/8/layout/hList9"/>
    <dgm:cxn modelId="{69A05471-8E3E-4DAC-8958-022F50B8EB1B}" type="presParOf" srcId="{7966082D-54F1-40D4-9479-943D2BAD462A}" destId="{BD044D5E-5358-4456-B9B6-50B238603958}" srcOrd="1" destOrd="0" presId="urn:microsoft.com/office/officeart/2005/8/layout/hList9"/>
    <dgm:cxn modelId="{39234E34-045E-40D4-BFA7-E574E286A08E}" type="presParOf" srcId="{0F053885-8AD1-437A-BDB4-18ECC5E6A2D4}" destId="{99351A1F-5CBF-47BB-A09D-6B7031E37323}" srcOrd="2" destOrd="0" presId="urn:microsoft.com/office/officeart/2005/8/layout/hList9"/>
    <dgm:cxn modelId="{8C912AEF-7E9F-4AA8-9CB9-9E7DBCA6E0A3}" type="presParOf" srcId="{0F053885-8AD1-437A-BDB4-18ECC5E6A2D4}" destId="{6A9E05B5-12C7-46DE-8DBF-5334856B716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31C5D7-C1FE-4619-8F34-60FFEFE823EE}" type="doc">
      <dgm:prSet loTypeId="urn:microsoft.com/office/officeart/2005/8/layout/hList9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F0A665-7127-415A-9062-DE86DD28BC1E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Options</a:t>
          </a:r>
          <a:endParaRPr lang="en-GB" noProof="0"/>
        </a:p>
      </dgm:t>
    </dgm:pt>
    <dgm:pt modelId="{7042F647-97BC-4872-87B9-43A8C591B537}" type="parTrans" cxnId="{B02C4655-65F1-446B-8E69-D22B73FAC882}">
      <dgm:prSet/>
      <dgm:spPr/>
      <dgm:t>
        <a:bodyPr/>
        <a:lstStyle/>
        <a:p>
          <a:endParaRPr lang="fr-BE"/>
        </a:p>
      </dgm:t>
    </dgm:pt>
    <dgm:pt modelId="{CC5421F1-CF99-469E-A49D-A50F220D7D5F}" type="sibTrans" cxnId="{B02C4655-65F1-446B-8E69-D22B73FAC882}">
      <dgm:prSet/>
      <dgm:spPr/>
      <dgm:t>
        <a:bodyPr/>
        <a:lstStyle/>
        <a:p>
          <a:endParaRPr lang="fr-BE"/>
        </a:p>
      </dgm:t>
    </dgm:pt>
    <dgm:pt modelId="{E84FA8DF-5461-47CB-A2C2-60BFAA4A973F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noProof="0"/>
            <a:t>: Themes</a:t>
          </a:r>
        </a:p>
      </dgm:t>
    </dgm:pt>
    <dgm:pt modelId="{D206279B-D1B8-417F-AB4B-83CD83D1D796}" type="parTrans" cxnId="{C05752B3-C180-441E-A892-E003C07EDA6B}">
      <dgm:prSet/>
      <dgm:spPr/>
      <dgm:t>
        <a:bodyPr/>
        <a:lstStyle/>
        <a:p>
          <a:endParaRPr lang="fr-BE"/>
        </a:p>
      </dgm:t>
    </dgm:pt>
    <dgm:pt modelId="{FD824669-1774-4B68-AE0D-F81BC1EB71D0}" type="sibTrans" cxnId="{C05752B3-C180-441E-A892-E003C07EDA6B}">
      <dgm:prSet/>
      <dgm:spPr/>
      <dgm:t>
        <a:bodyPr/>
        <a:lstStyle/>
        <a:p>
          <a:endParaRPr lang="fr-BE"/>
        </a:p>
      </dgm:t>
    </dgm:pt>
    <dgm:pt modelId="{0F053885-8AD1-437A-BDB4-18ECC5E6A2D4}" type="pres">
      <dgm:prSet presAssocID="{A731C5D7-C1FE-4619-8F34-60FFEFE823EE}" presName="list" presStyleCnt="0">
        <dgm:presLayoutVars>
          <dgm:dir/>
          <dgm:animLvl val="lvl"/>
        </dgm:presLayoutVars>
      </dgm:prSet>
      <dgm:spPr/>
    </dgm:pt>
    <dgm:pt modelId="{C9074634-5E0E-4A67-81E3-04856E86D1BD}" type="pres">
      <dgm:prSet presAssocID="{CEF0A665-7127-415A-9062-DE86DD28BC1E}" presName="posSpace" presStyleCnt="0"/>
      <dgm:spPr/>
    </dgm:pt>
    <dgm:pt modelId="{3CAB73AF-6677-4FFE-9717-E00856EF9EF7}" type="pres">
      <dgm:prSet presAssocID="{CEF0A665-7127-415A-9062-DE86DD28BC1E}" presName="vertFlow" presStyleCnt="0"/>
      <dgm:spPr/>
    </dgm:pt>
    <dgm:pt modelId="{1216547C-7D89-498A-81C4-F1262BEDABA3}" type="pres">
      <dgm:prSet presAssocID="{CEF0A665-7127-415A-9062-DE86DD28BC1E}" presName="topSpace" presStyleCnt="0"/>
      <dgm:spPr/>
    </dgm:pt>
    <dgm:pt modelId="{7966082D-54F1-40D4-9479-943D2BAD462A}" type="pres">
      <dgm:prSet presAssocID="{CEF0A665-7127-415A-9062-DE86DD28BC1E}" presName="firstComp" presStyleCnt="0"/>
      <dgm:spPr/>
    </dgm:pt>
    <dgm:pt modelId="{FC8B81C6-353D-4D3E-A4E0-BDFD226E1671}" type="pres">
      <dgm:prSet presAssocID="{CEF0A665-7127-415A-9062-DE86DD28BC1E}" presName="firstChild" presStyleLbl="bgAccFollowNode1" presStyleIdx="0" presStyleCnt="1" custLinFactNeighborX="40890"/>
      <dgm:spPr/>
    </dgm:pt>
    <dgm:pt modelId="{BD044D5E-5358-4456-B9B6-50B238603958}" type="pres">
      <dgm:prSet presAssocID="{CEF0A665-7127-415A-9062-DE86DD28BC1E}" presName="firstChildTx" presStyleLbl="bgAccFollowNode1" presStyleIdx="0" presStyleCnt="1">
        <dgm:presLayoutVars>
          <dgm:bulletEnabled val="1"/>
        </dgm:presLayoutVars>
      </dgm:prSet>
      <dgm:spPr/>
    </dgm:pt>
    <dgm:pt modelId="{99351A1F-5CBF-47BB-A09D-6B7031E37323}" type="pres">
      <dgm:prSet presAssocID="{CEF0A665-7127-415A-9062-DE86DD28BC1E}" presName="negSpace" presStyleCnt="0"/>
      <dgm:spPr/>
    </dgm:pt>
    <dgm:pt modelId="{6A9E05B5-12C7-46DE-8DBF-5334856B716B}" type="pres">
      <dgm:prSet presAssocID="{CEF0A665-7127-415A-9062-DE86DD28BC1E}" presName="circle" presStyleLbl="node1" presStyleIdx="0" presStyleCnt="1" custScaleX="131727" custScaleY="131727"/>
      <dgm:spPr/>
    </dgm:pt>
  </dgm:ptLst>
  <dgm:cxnLst>
    <dgm:cxn modelId="{8A042314-BC0C-44C5-9284-9CE9FBA957CE}" type="presOf" srcId="{CEF0A665-7127-415A-9062-DE86DD28BC1E}" destId="{6A9E05B5-12C7-46DE-8DBF-5334856B716B}" srcOrd="0" destOrd="0" presId="urn:microsoft.com/office/officeart/2005/8/layout/hList9"/>
    <dgm:cxn modelId="{8EFF8218-8CDD-4CB7-83FD-AD39676DDC9B}" type="presOf" srcId="{E84FA8DF-5461-47CB-A2C2-60BFAA4A973F}" destId="{BD044D5E-5358-4456-B9B6-50B238603958}" srcOrd="1" destOrd="0" presId="urn:microsoft.com/office/officeart/2005/8/layout/hList9"/>
    <dgm:cxn modelId="{B68AE250-5020-4652-814F-AD914862FC36}" type="presOf" srcId="{A731C5D7-C1FE-4619-8F34-60FFEFE823EE}" destId="{0F053885-8AD1-437A-BDB4-18ECC5E6A2D4}" srcOrd="0" destOrd="0" presId="urn:microsoft.com/office/officeart/2005/8/layout/hList9"/>
    <dgm:cxn modelId="{B02C4655-65F1-446B-8E69-D22B73FAC882}" srcId="{A731C5D7-C1FE-4619-8F34-60FFEFE823EE}" destId="{CEF0A665-7127-415A-9062-DE86DD28BC1E}" srcOrd="0" destOrd="0" parTransId="{7042F647-97BC-4872-87B9-43A8C591B537}" sibTransId="{CC5421F1-CF99-469E-A49D-A50F220D7D5F}"/>
    <dgm:cxn modelId="{2CA46796-5F13-4650-B05A-3718656F0929}" type="presOf" srcId="{E84FA8DF-5461-47CB-A2C2-60BFAA4A973F}" destId="{FC8B81C6-353D-4D3E-A4E0-BDFD226E1671}" srcOrd="0" destOrd="0" presId="urn:microsoft.com/office/officeart/2005/8/layout/hList9"/>
    <dgm:cxn modelId="{C05752B3-C180-441E-A892-E003C07EDA6B}" srcId="{CEF0A665-7127-415A-9062-DE86DD28BC1E}" destId="{E84FA8DF-5461-47CB-A2C2-60BFAA4A973F}" srcOrd="0" destOrd="0" parTransId="{D206279B-D1B8-417F-AB4B-83CD83D1D796}" sibTransId="{FD824669-1774-4B68-AE0D-F81BC1EB71D0}"/>
    <dgm:cxn modelId="{E669A5FA-D5FF-4C27-9A02-411189E59676}" type="presParOf" srcId="{0F053885-8AD1-437A-BDB4-18ECC5E6A2D4}" destId="{C9074634-5E0E-4A67-81E3-04856E86D1BD}" srcOrd="0" destOrd="0" presId="urn:microsoft.com/office/officeart/2005/8/layout/hList9"/>
    <dgm:cxn modelId="{B00D7357-57F0-4754-9A5E-3141BCA0076B}" type="presParOf" srcId="{0F053885-8AD1-437A-BDB4-18ECC5E6A2D4}" destId="{3CAB73AF-6677-4FFE-9717-E00856EF9EF7}" srcOrd="1" destOrd="0" presId="urn:microsoft.com/office/officeart/2005/8/layout/hList9"/>
    <dgm:cxn modelId="{EBD225F7-E069-44D9-9995-5153E66B4415}" type="presParOf" srcId="{3CAB73AF-6677-4FFE-9717-E00856EF9EF7}" destId="{1216547C-7D89-498A-81C4-F1262BEDABA3}" srcOrd="0" destOrd="0" presId="urn:microsoft.com/office/officeart/2005/8/layout/hList9"/>
    <dgm:cxn modelId="{E3674584-CD0B-4F62-BF8B-4177E1B0B311}" type="presParOf" srcId="{3CAB73AF-6677-4FFE-9717-E00856EF9EF7}" destId="{7966082D-54F1-40D4-9479-943D2BAD462A}" srcOrd="1" destOrd="0" presId="urn:microsoft.com/office/officeart/2005/8/layout/hList9"/>
    <dgm:cxn modelId="{3BFB88D4-B508-486A-B6BA-6E2F0B296AFD}" type="presParOf" srcId="{7966082D-54F1-40D4-9479-943D2BAD462A}" destId="{FC8B81C6-353D-4D3E-A4E0-BDFD226E1671}" srcOrd="0" destOrd="0" presId="urn:microsoft.com/office/officeart/2005/8/layout/hList9"/>
    <dgm:cxn modelId="{B25E6E70-F9DC-455E-9E86-6F90E556EEAF}" type="presParOf" srcId="{7966082D-54F1-40D4-9479-943D2BAD462A}" destId="{BD044D5E-5358-4456-B9B6-50B238603958}" srcOrd="1" destOrd="0" presId="urn:microsoft.com/office/officeart/2005/8/layout/hList9"/>
    <dgm:cxn modelId="{25B47C43-A928-4728-81D9-1A531D4FBC1B}" type="presParOf" srcId="{0F053885-8AD1-437A-BDB4-18ECC5E6A2D4}" destId="{99351A1F-5CBF-47BB-A09D-6B7031E37323}" srcOrd="2" destOrd="0" presId="urn:microsoft.com/office/officeart/2005/8/layout/hList9"/>
    <dgm:cxn modelId="{C980E731-1127-4BFF-83B8-51E39F86871A}" type="presParOf" srcId="{0F053885-8AD1-437A-BDB4-18ECC5E6A2D4}" destId="{6A9E05B5-12C7-46DE-8DBF-5334856B716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731C5D7-C1FE-4619-8F34-60FFEFE823EE}" type="doc">
      <dgm:prSet loTypeId="urn:microsoft.com/office/officeart/2005/8/layout/hList9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F0A665-7127-415A-9062-DE86DD28BC1E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Page Layout</a:t>
          </a:r>
          <a:endParaRPr lang="en-GB" noProof="0"/>
        </a:p>
      </dgm:t>
    </dgm:pt>
    <dgm:pt modelId="{7042F647-97BC-4872-87B9-43A8C591B537}" type="parTrans" cxnId="{B02C4655-65F1-446B-8E69-D22B73FAC882}">
      <dgm:prSet/>
      <dgm:spPr/>
      <dgm:t>
        <a:bodyPr/>
        <a:lstStyle/>
        <a:p>
          <a:endParaRPr lang="fr-BE"/>
        </a:p>
      </dgm:t>
    </dgm:pt>
    <dgm:pt modelId="{CC5421F1-CF99-469E-A49D-A50F220D7D5F}" type="sibTrans" cxnId="{B02C4655-65F1-446B-8E69-D22B73FAC882}">
      <dgm:prSet/>
      <dgm:spPr/>
      <dgm:t>
        <a:bodyPr/>
        <a:lstStyle/>
        <a:p>
          <a:endParaRPr lang="fr-BE"/>
        </a:p>
      </dgm:t>
    </dgm:pt>
    <dgm:pt modelId="{E84FA8DF-5461-47CB-A2C2-60BFAA4A973F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noProof="0"/>
            <a:t>: Themes</a:t>
          </a:r>
        </a:p>
      </dgm:t>
    </dgm:pt>
    <dgm:pt modelId="{D206279B-D1B8-417F-AB4B-83CD83D1D796}" type="parTrans" cxnId="{C05752B3-C180-441E-A892-E003C07EDA6B}">
      <dgm:prSet/>
      <dgm:spPr/>
      <dgm:t>
        <a:bodyPr/>
        <a:lstStyle/>
        <a:p>
          <a:endParaRPr lang="fr-BE"/>
        </a:p>
      </dgm:t>
    </dgm:pt>
    <dgm:pt modelId="{FD824669-1774-4B68-AE0D-F81BC1EB71D0}" type="sibTrans" cxnId="{C05752B3-C180-441E-A892-E003C07EDA6B}">
      <dgm:prSet/>
      <dgm:spPr/>
      <dgm:t>
        <a:bodyPr/>
        <a:lstStyle/>
        <a:p>
          <a:endParaRPr lang="fr-BE"/>
        </a:p>
      </dgm:t>
    </dgm:pt>
    <dgm:pt modelId="{0F053885-8AD1-437A-BDB4-18ECC5E6A2D4}" type="pres">
      <dgm:prSet presAssocID="{A731C5D7-C1FE-4619-8F34-60FFEFE823EE}" presName="list" presStyleCnt="0">
        <dgm:presLayoutVars>
          <dgm:dir/>
          <dgm:animLvl val="lvl"/>
        </dgm:presLayoutVars>
      </dgm:prSet>
      <dgm:spPr/>
    </dgm:pt>
    <dgm:pt modelId="{C9074634-5E0E-4A67-81E3-04856E86D1BD}" type="pres">
      <dgm:prSet presAssocID="{CEF0A665-7127-415A-9062-DE86DD28BC1E}" presName="posSpace" presStyleCnt="0"/>
      <dgm:spPr/>
    </dgm:pt>
    <dgm:pt modelId="{3CAB73AF-6677-4FFE-9717-E00856EF9EF7}" type="pres">
      <dgm:prSet presAssocID="{CEF0A665-7127-415A-9062-DE86DD28BC1E}" presName="vertFlow" presStyleCnt="0"/>
      <dgm:spPr/>
    </dgm:pt>
    <dgm:pt modelId="{1216547C-7D89-498A-81C4-F1262BEDABA3}" type="pres">
      <dgm:prSet presAssocID="{CEF0A665-7127-415A-9062-DE86DD28BC1E}" presName="topSpace" presStyleCnt="0"/>
      <dgm:spPr/>
    </dgm:pt>
    <dgm:pt modelId="{7966082D-54F1-40D4-9479-943D2BAD462A}" type="pres">
      <dgm:prSet presAssocID="{CEF0A665-7127-415A-9062-DE86DD28BC1E}" presName="firstComp" presStyleCnt="0"/>
      <dgm:spPr/>
    </dgm:pt>
    <dgm:pt modelId="{FC8B81C6-353D-4D3E-A4E0-BDFD226E1671}" type="pres">
      <dgm:prSet presAssocID="{CEF0A665-7127-415A-9062-DE86DD28BC1E}" presName="firstChild" presStyleLbl="bgAccFollowNode1" presStyleIdx="0" presStyleCnt="1" custLinFactNeighborX="40890"/>
      <dgm:spPr/>
    </dgm:pt>
    <dgm:pt modelId="{BD044D5E-5358-4456-B9B6-50B238603958}" type="pres">
      <dgm:prSet presAssocID="{CEF0A665-7127-415A-9062-DE86DD28BC1E}" presName="firstChildTx" presStyleLbl="bgAccFollowNode1" presStyleIdx="0" presStyleCnt="1">
        <dgm:presLayoutVars>
          <dgm:bulletEnabled val="1"/>
        </dgm:presLayoutVars>
      </dgm:prSet>
      <dgm:spPr/>
    </dgm:pt>
    <dgm:pt modelId="{99351A1F-5CBF-47BB-A09D-6B7031E37323}" type="pres">
      <dgm:prSet presAssocID="{CEF0A665-7127-415A-9062-DE86DD28BC1E}" presName="negSpace" presStyleCnt="0"/>
      <dgm:spPr/>
    </dgm:pt>
    <dgm:pt modelId="{6A9E05B5-12C7-46DE-8DBF-5334856B716B}" type="pres">
      <dgm:prSet presAssocID="{CEF0A665-7127-415A-9062-DE86DD28BC1E}" presName="circle" presStyleLbl="node1" presStyleIdx="0" presStyleCnt="1" custScaleX="131727" custScaleY="131727"/>
      <dgm:spPr/>
    </dgm:pt>
  </dgm:ptLst>
  <dgm:cxnLst>
    <dgm:cxn modelId="{FCB9B91D-7BAB-4C3F-8817-9987C7A8CAEE}" type="presOf" srcId="{E84FA8DF-5461-47CB-A2C2-60BFAA4A973F}" destId="{FC8B81C6-353D-4D3E-A4E0-BDFD226E1671}" srcOrd="0" destOrd="0" presId="urn:microsoft.com/office/officeart/2005/8/layout/hList9"/>
    <dgm:cxn modelId="{EB4EF422-740B-4183-A319-EFB730874D9D}" type="presOf" srcId="{A731C5D7-C1FE-4619-8F34-60FFEFE823EE}" destId="{0F053885-8AD1-437A-BDB4-18ECC5E6A2D4}" srcOrd="0" destOrd="0" presId="urn:microsoft.com/office/officeart/2005/8/layout/hList9"/>
    <dgm:cxn modelId="{B4315365-75AF-467C-824E-6F61DC90F902}" type="presOf" srcId="{E84FA8DF-5461-47CB-A2C2-60BFAA4A973F}" destId="{BD044D5E-5358-4456-B9B6-50B238603958}" srcOrd="1" destOrd="0" presId="urn:microsoft.com/office/officeart/2005/8/layout/hList9"/>
    <dgm:cxn modelId="{B02C4655-65F1-446B-8E69-D22B73FAC882}" srcId="{A731C5D7-C1FE-4619-8F34-60FFEFE823EE}" destId="{CEF0A665-7127-415A-9062-DE86DD28BC1E}" srcOrd="0" destOrd="0" parTransId="{7042F647-97BC-4872-87B9-43A8C591B537}" sibTransId="{CC5421F1-CF99-469E-A49D-A50F220D7D5F}"/>
    <dgm:cxn modelId="{B5C166A9-D9C3-47F8-B4C7-5B746BE88BE3}" type="presOf" srcId="{CEF0A665-7127-415A-9062-DE86DD28BC1E}" destId="{6A9E05B5-12C7-46DE-8DBF-5334856B716B}" srcOrd="0" destOrd="0" presId="urn:microsoft.com/office/officeart/2005/8/layout/hList9"/>
    <dgm:cxn modelId="{C05752B3-C180-441E-A892-E003C07EDA6B}" srcId="{CEF0A665-7127-415A-9062-DE86DD28BC1E}" destId="{E84FA8DF-5461-47CB-A2C2-60BFAA4A973F}" srcOrd="0" destOrd="0" parTransId="{D206279B-D1B8-417F-AB4B-83CD83D1D796}" sibTransId="{FD824669-1774-4B68-AE0D-F81BC1EB71D0}"/>
    <dgm:cxn modelId="{B8120D07-6146-43C3-AE92-8E21BA658B64}" type="presParOf" srcId="{0F053885-8AD1-437A-BDB4-18ECC5E6A2D4}" destId="{C9074634-5E0E-4A67-81E3-04856E86D1BD}" srcOrd="0" destOrd="0" presId="urn:microsoft.com/office/officeart/2005/8/layout/hList9"/>
    <dgm:cxn modelId="{FE78054C-8385-414B-A510-A4BDA41CF4ED}" type="presParOf" srcId="{0F053885-8AD1-437A-BDB4-18ECC5E6A2D4}" destId="{3CAB73AF-6677-4FFE-9717-E00856EF9EF7}" srcOrd="1" destOrd="0" presId="urn:microsoft.com/office/officeart/2005/8/layout/hList9"/>
    <dgm:cxn modelId="{E9681E54-82D1-4B54-BF0A-D523740BD3B6}" type="presParOf" srcId="{3CAB73AF-6677-4FFE-9717-E00856EF9EF7}" destId="{1216547C-7D89-498A-81C4-F1262BEDABA3}" srcOrd="0" destOrd="0" presId="urn:microsoft.com/office/officeart/2005/8/layout/hList9"/>
    <dgm:cxn modelId="{9E59EAFF-5447-463C-801E-4329FB8644BB}" type="presParOf" srcId="{3CAB73AF-6677-4FFE-9717-E00856EF9EF7}" destId="{7966082D-54F1-40D4-9479-943D2BAD462A}" srcOrd="1" destOrd="0" presId="urn:microsoft.com/office/officeart/2005/8/layout/hList9"/>
    <dgm:cxn modelId="{906F4C5A-8DCB-4C41-AC71-672B0D036026}" type="presParOf" srcId="{7966082D-54F1-40D4-9479-943D2BAD462A}" destId="{FC8B81C6-353D-4D3E-A4E0-BDFD226E1671}" srcOrd="0" destOrd="0" presId="urn:microsoft.com/office/officeart/2005/8/layout/hList9"/>
    <dgm:cxn modelId="{68AA9A6F-76BE-46EE-899A-433CDFDDB75D}" type="presParOf" srcId="{7966082D-54F1-40D4-9479-943D2BAD462A}" destId="{BD044D5E-5358-4456-B9B6-50B238603958}" srcOrd="1" destOrd="0" presId="urn:microsoft.com/office/officeart/2005/8/layout/hList9"/>
    <dgm:cxn modelId="{CFFB2CE5-5316-4589-978C-6CF7C8B3F99D}" type="presParOf" srcId="{0F053885-8AD1-437A-BDB4-18ECC5E6A2D4}" destId="{99351A1F-5CBF-47BB-A09D-6B7031E37323}" srcOrd="2" destOrd="0" presId="urn:microsoft.com/office/officeart/2005/8/layout/hList9"/>
    <dgm:cxn modelId="{FFF3EF78-3262-4991-919B-2B5572920792}" type="presParOf" srcId="{0F053885-8AD1-437A-BDB4-18ECC5E6A2D4}" destId="{6A9E05B5-12C7-46DE-8DBF-5334856B716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31C5D7-C1FE-4619-8F34-60FFEFE823EE}" type="doc">
      <dgm:prSet loTypeId="urn:microsoft.com/office/officeart/2005/8/layout/hList9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F0A665-7127-415A-9062-DE86DD28BC1E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View</a:t>
          </a:r>
          <a:endParaRPr lang="en-GB" noProof="0"/>
        </a:p>
      </dgm:t>
    </dgm:pt>
    <dgm:pt modelId="{7042F647-97BC-4872-87B9-43A8C591B537}" type="parTrans" cxnId="{B02C4655-65F1-446B-8E69-D22B73FAC882}">
      <dgm:prSet/>
      <dgm:spPr/>
      <dgm:t>
        <a:bodyPr/>
        <a:lstStyle/>
        <a:p>
          <a:endParaRPr lang="fr-BE"/>
        </a:p>
      </dgm:t>
    </dgm:pt>
    <dgm:pt modelId="{CC5421F1-CF99-469E-A49D-A50F220D7D5F}" type="sibTrans" cxnId="{B02C4655-65F1-446B-8E69-D22B73FAC882}">
      <dgm:prSet/>
      <dgm:spPr/>
      <dgm:t>
        <a:bodyPr/>
        <a:lstStyle/>
        <a:p>
          <a:endParaRPr lang="fr-BE"/>
        </a:p>
      </dgm:t>
    </dgm:pt>
    <dgm:pt modelId="{E84FA8DF-5461-47CB-A2C2-60BFAA4A973F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noProof="0"/>
            <a:t>: Current View</a:t>
          </a:r>
        </a:p>
      </dgm:t>
    </dgm:pt>
    <dgm:pt modelId="{D206279B-D1B8-417F-AB4B-83CD83D1D796}" type="parTrans" cxnId="{C05752B3-C180-441E-A892-E003C07EDA6B}">
      <dgm:prSet/>
      <dgm:spPr/>
      <dgm:t>
        <a:bodyPr/>
        <a:lstStyle/>
        <a:p>
          <a:endParaRPr lang="fr-BE"/>
        </a:p>
      </dgm:t>
    </dgm:pt>
    <dgm:pt modelId="{FD824669-1774-4B68-AE0D-F81BC1EB71D0}" type="sibTrans" cxnId="{C05752B3-C180-441E-A892-E003C07EDA6B}">
      <dgm:prSet/>
      <dgm:spPr/>
      <dgm:t>
        <a:bodyPr/>
        <a:lstStyle/>
        <a:p>
          <a:endParaRPr lang="fr-BE"/>
        </a:p>
      </dgm:t>
    </dgm:pt>
    <dgm:pt modelId="{0F053885-8AD1-437A-BDB4-18ECC5E6A2D4}" type="pres">
      <dgm:prSet presAssocID="{A731C5D7-C1FE-4619-8F34-60FFEFE823EE}" presName="list" presStyleCnt="0">
        <dgm:presLayoutVars>
          <dgm:dir/>
          <dgm:animLvl val="lvl"/>
        </dgm:presLayoutVars>
      </dgm:prSet>
      <dgm:spPr/>
    </dgm:pt>
    <dgm:pt modelId="{C9074634-5E0E-4A67-81E3-04856E86D1BD}" type="pres">
      <dgm:prSet presAssocID="{CEF0A665-7127-415A-9062-DE86DD28BC1E}" presName="posSpace" presStyleCnt="0"/>
      <dgm:spPr/>
    </dgm:pt>
    <dgm:pt modelId="{3CAB73AF-6677-4FFE-9717-E00856EF9EF7}" type="pres">
      <dgm:prSet presAssocID="{CEF0A665-7127-415A-9062-DE86DD28BC1E}" presName="vertFlow" presStyleCnt="0"/>
      <dgm:spPr/>
    </dgm:pt>
    <dgm:pt modelId="{1216547C-7D89-498A-81C4-F1262BEDABA3}" type="pres">
      <dgm:prSet presAssocID="{CEF0A665-7127-415A-9062-DE86DD28BC1E}" presName="topSpace" presStyleCnt="0"/>
      <dgm:spPr/>
    </dgm:pt>
    <dgm:pt modelId="{7966082D-54F1-40D4-9479-943D2BAD462A}" type="pres">
      <dgm:prSet presAssocID="{CEF0A665-7127-415A-9062-DE86DD28BC1E}" presName="firstComp" presStyleCnt="0"/>
      <dgm:spPr/>
    </dgm:pt>
    <dgm:pt modelId="{FC8B81C6-353D-4D3E-A4E0-BDFD226E1671}" type="pres">
      <dgm:prSet presAssocID="{CEF0A665-7127-415A-9062-DE86DD28BC1E}" presName="firstChild" presStyleLbl="bgAccFollowNode1" presStyleIdx="0" presStyleCnt="1" custLinFactNeighborX="40890"/>
      <dgm:spPr/>
    </dgm:pt>
    <dgm:pt modelId="{BD044D5E-5358-4456-B9B6-50B238603958}" type="pres">
      <dgm:prSet presAssocID="{CEF0A665-7127-415A-9062-DE86DD28BC1E}" presName="firstChildTx" presStyleLbl="bgAccFollowNode1" presStyleIdx="0" presStyleCnt="1">
        <dgm:presLayoutVars>
          <dgm:bulletEnabled val="1"/>
        </dgm:presLayoutVars>
      </dgm:prSet>
      <dgm:spPr/>
    </dgm:pt>
    <dgm:pt modelId="{99351A1F-5CBF-47BB-A09D-6B7031E37323}" type="pres">
      <dgm:prSet presAssocID="{CEF0A665-7127-415A-9062-DE86DD28BC1E}" presName="negSpace" presStyleCnt="0"/>
      <dgm:spPr/>
    </dgm:pt>
    <dgm:pt modelId="{6A9E05B5-12C7-46DE-8DBF-5334856B716B}" type="pres">
      <dgm:prSet presAssocID="{CEF0A665-7127-415A-9062-DE86DD28BC1E}" presName="circle" presStyleLbl="node1" presStyleIdx="0" presStyleCnt="1" custScaleX="131727" custScaleY="131727"/>
      <dgm:spPr/>
    </dgm:pt>
  </dgm:ptLst>
  <dgm:cxnLst>
    <dgm:cxn modelId="{F201F33D-966B-46CB-841E-D8FEE9B45A1F}" type="presOf" srcId="{E84FA8DF-5461-47CB-A2C2-60BFAA4A973F}" destId="{FC8B81C6-353D-4D3E-A4E0-BDFD226E1671}" srcOrd="0" destOrd="0" presId="urn:microsoft.com/office/officeart/2005/8/layout/hList9"/>
    <dgm:cxn modelId="{B459DD6C-7261-4E5F-AE5E-5FE747E1C505}" type="presOf" srcId="{E84FA8DF-5461-47CB-A2C2-60BFAA4A973F}" destId="{BD044D5E-5358-4456-B9B6-50B238603958}" srcOrd="1" destOrd="0" presId="urn:microsoft.com/office/officeart/2005/8/layout/hList9"/>
    <dgm:cxn modelId="{243E6C54-8ED5-4372-8232-54FC457F054B}" type="presOf" srcId="{CEF0A665-7127-415A-9062-DE86DD28BC1E}" destId="{6A9E05B5-12C7-46DE-8DBF-5334856B716B}" srcOrd="0" destOrd="0" presId="urn:microsoft.com/office/officeart/2005/8/layout/hList9"/>
    <dgm:cxn modelId="{B02C4655-65F1-446B-8E69-D22B73FAC882}" srcId="{A731C5D7-C1FE-4619-8F34-60FFEFE823EE}" destId="{CEF0A665-7127-415A-9062-DE86DD28BC1E}" srcOrd="0" destOrd="0" parTransId="{7042F647-97BC-4872-87B9-43A8C591B537}" sibTransId="{CC5421F1-CF99-469E-A49D-A50F220D7D5F}"/>
    <dgm:cxn modelId="{A2D13C58-A27C-442F-8816-53A9CC6605D9}" type="presOf" srcId="{A731C5D7-C1FE-4619-8F34-60FFEFE823EE}" destId="{0F053885-8AD1-437A-BDB4-18ECC5E6A2D4}" srcOrd="0" destOrd="0" presId="urn:microsoft.com/office/officeart/2005/8/layout/hList9"/>
    <dgm:cxn modelId="{C05752B3-C180-441E-A892-E003C07EDA6B}" srcId="{CEF0A665-7127-415A-9062-DE86DD28BC1E}" destId="{E84FA8DF-5461-47CB-A2C2-60BFAA4A973F}" srcOrd="0" destOrd="0" parTransId="{D206279B-D1B8-417F-AB4B-83CD83D1D796}" sibTransId="{FD824669-1774-4B68-AE0D-F81BC1EB71D0}"/>
    <dgm:cxn modelId="{7341DAFD-2174-4EE8-8F9D-206367C90B02}" type="presParOf" srcId="{0F053885-8AD1-437A-BDB4-18ECC5E6A2D4}" destId="{C9074634-5E0E-4A67-81E3-04856E86D1BD}" srcOrd="0" destOrd="0" presId="urn:microsoft.com/office/officeart/2005/8/layout/hList9"/>
    <dgm:cxn modelId="{6ED2C719-2A3F-4C74-8957-A9D333F83E35}" type="presParOf" srcId="{0F053885-8AD1-437A-BDB4-18ECC5E6A2D4}" destId="{3CAB73AF-6677-4FFE-9717-E00856EF9EF7}" srcOrd="1" destOrd="0" presId="urn:microsoft.com/office/officeart/2005/8/layout/hList9"/>
    <dgm:cxn modelId="{068D0097-A941-4B72-B5AB-FF5FFBEC6E8F}" type="presParOf" srcId="{3CAB73AF-6677-4FFE-9717-E00856EF9EF7}" destId="{1216547C-7D89-498A-81C4-F1262BEDABA3}" srcOrd="0" destOrd="0" presId="urn:microsoft.com/office/officeart/2005/8/layout/hList9"/>
    <dgm:cxn modelId="{366F71E5-5B8B-4820-82FB-8B0DA0FE294C}" type="presParOf" srcId="{3CAB73AF-6677-4FFE-9717-E00856EF9EF7}" destId="{7966082D-54F1-40D4-9479-943D2BAD462A}" srcOrd="1" destOrd="0" presId="urn:microsoft.com/office/officeart/2005/8/layout/hList9"/>
    <dgm:cxn modelId="{30349608-DF68-4D2E-89BF-130C61BC120B}" type="presParOf" srcId="{7966082D-54F1-40D4-9479-943D2BAD462A}" destId="{FC8B81C6-353D-4D3E-A4E0-BDFD226E1671}" srcOrd="0" destOrd="0" presId="urn:microsoft.com/office/officeart/2005/8/layout/hList9"/>
    <dgm:cxn modelId="{C09CA194-0BF1-4773-8FAA-13B8FADC40CB}" type="presParOf" srcId="{7966082D-54F1-40D4-9479-943D2BAD462A}" destId="{BD044D5E-5358-4456-B9B6-50B238603958}" srcOrd="1" destOrd="0" presId="urn:microsoft.com/office/officeart/2005/8/layout/hList9"/>
    <dgm:cxn modelId="{91075482-EC45-435C-9678-9C06E2ED770B}" type="presParOf" srcId="{0F053885-8AD1-437A-BDB4-18ECC5E6A2D4}" destId="{99351A1F-5CBF-47BB-A09D-6B7031E37323}" srcOrd="2" destOrd="0" presId="urn:microsoft.com/office/officeart/2005/8/layout/hList9"/>
    <dgm:cxn modelId="{1AABE82F-8245-4BA2-BEF8-096FA07C56F3}" type="presParOf" srcId="{0F053885-8AD1-437A-BDB4-18ECC5E6A2D4}" destId="{6A9E05B5-12C7-46DE-8DBF-5334856B716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731C5D7-C1FE-4619-8F34-60FFEFE823EE}" type="doc">
      <dgm:prSet loTypeId="urn:microsoft.com/office/officeart/2005/8/layout/hList9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F0A665-7127-415A-9062-DE86DD28BC1E}">
      <dgm:prSet/>
      <dgm:spPr/>
      <dgm:t>
        <a:bodyPr/>
        <a:lstStyle/>
        <a:p>
          <a:pPr rtl="0"/>
          <a:r>
            <a:rPr lang="en-GB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 am</a:t>
          </a:r>
          <a:endParaRPr lang="en-GB" noProof="0" dirty="0"/>
        </a:p>
      </dgm:t>
    </dgm:pt>
    <dgm:pt modelId="{7042F647-97BC-4872-87B9-43A8C591B537}" type="parTrans" cxnId="{B02C4655-65F1-446B-8E69-D22B73FAC882}">
      <dgm:prSet/>
      <dgm:spPr/>
      <dgm:t>
        <a:bodyPr/>
        <a:lstStyle/>
        <a:p>
          <a:endParaRPr lang="fr-BE"/>
        </a:p>
      </dgm:t>
    </dgm:pt>
    <dgm:pt modelId="{CC5421F1-CF99-469E-A49D-A50F220D7D5F}" type="sibTrans" cxnId="{B02C4655-65F1-446B-8E69-D22B73FAC882}">
      <dgm:prSet/>
      <dgm:spPr/>
      <dgm:t>
        <a:bodyPr/>
        <a:lstStyle/>
        <a:p>
          <a:endParaRPr lang="fr-BE"/>
        </a:p>
      </dgm:t>
    </dgm:pt>
    <dgm:pt modelId="{CEB2E428-7DA6-4582-AE19-FE5F01D48B33}">
      <dgm:prSet/>
      <dgm:spPr/>
      <dgm:t>
        <a:bodyPr/>
        <a:lstStyle/>
        <a:p>
          <a:pPr rtl="0"/>
          <a:r>
            <a:rPr lang="en-GB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Daniel</a:t>
          </a:r>
          <a:endParaRPr lang="en-GB" noProof="0" dirty="0"/>
        </a:p>
      </dgm:t>
    </dgm:pt>
    <dgm:pt modelId="{A216C4D0-BF35-4832-AF4F-A00FC936DE16}" type="parTrans" cxnId="{B055AD29-44BF-425F-9658-3AE9EEEB66CF}">
      <dgm:prSet/>
      <dgm:spPr/>
      <dgm:t>
        <a:bodyPr/>
        <a:lstStyle/>
        <a:p>
          <a:endParaRPr lang="fr-FR"/>
        </a:p>
      </dgm:t>
    </dgm:pt>
    <dgm:pt modelId="{F4280452-3539-457B-8E68-73EFB6B74DBC}" type="sibTrans" cxnId="{B055AD29-44BF-425F-9658-3AE9EEEB66CF}">
      <dgm:prSet/>
      <dgm:spPr/>
      <dgm:t>
        <a:bodyPr/>
        <a:lstStyle/>
        <a:p>
          <a:endParaRPr lang="fr-FR"/>
        </a:p>
      </dgm:t>
    </dgm:pt>
    <dgm:pt modelId="{0F053885-8AD1-437A-BDB4-18ECC5E6A2D4}" type="pres">
      <dgm:prSet presAssocID="{A731C5D7-C1FE-4619-8F34-60FFEFE823EE}" presName="list" presStyleCnt="0">
        <dgm:presLayoutVars>
          <dgm:dir/>
          <dgm:animLvl val="lvl"/>
        </dgm:presLayoutVars>
      </dgm:prSet>
      <dgm:spPr/>
    </dgm:pt>
    <dgm:pt modelId="{C9074634-5E0E-4A67-81E3-04856E86D1BD}" type="pres">
      <dgm:prSet presAssocID="{CEF0A665-7127-415A-9062-DE86DD28BC1E}" presName="posSpace" presStyleCnt="0"/>
      <dgm:spPr/>
    </dgm:pt>
    <dgm:pt modelId="{3CAB73AF-6677-4FFE-9717-E00856EF9EF7}" type="pres">
      <dgm:prSet presAssocID="{CEF0A665-7127-415A-9062-DE86DD28BC1E}" presName="vertFlow" presStyleCnt="0"/>
      <dgm:spPr/>
    </dgm:pt>
    <dgm:pt modelId="{1216547C-7D89-498A-81C4-F1262BEDABA3}" type="pres">
      <dgm:prSet presAssocID="{CEF0A665-7127-415A-9062-DE86DD28BC1E}" presName="topSpace" presStyleCnt="0"/>
      <dgm:spPr/>
    </dgm:pt>
    <dgm:pt modelId="{7966082D-54F1-40D4-9479-943D2BAD462A}" type="pres">
      <dgm:prSet presAssocID="{CEF0A665-7127-415A-9062-DE86DD28BC1E}" presName="firstComp" presStyleCnt="0"/>
      <dgm:spPr/>
    </dgm:pt>
    <dgm:pt modelId="{FC8B81C6-353D-4D3E-A4E0-BDFD226E1671}" type="pres">
      <dgm:prSet presAssocID="{CEF0A665-7127-415A-9062-DE86DD28BC1E}" presName="firstChild" presStyleLbl="bgAccFollowNode1" presStyleIdx="0" presStyleCnt="1" custLinFactNeighborX="40890"/>
      <dgm:spPr/>
    </dgm:pt>
    <dgm:pt modelId="{BD044D5E-5358-4456-B9B6-50B238603958}" type="pres">
      <dgm:prSet presAssocID="{CEF0A665-7127-415A-9062-DE86DD28BC1E}" presName="firstChildTx" presStyleLbl="bgAccFollowNode1" presStyleIdx="0" presStyleCnt="1">
        <dgm:presLayoutVars>
          <dgm:bulletEnabled val="1"/>
        </dgm:presLayoutVars>
      </dgm:prSet>
      <dgm:spPr/>
    </dgm:pt>
    <dgm:pt modelId="{99351A1F-5CBF-47BB-A09D-6B7031E37323}" type="pres">
      <dgm:prSet presAssocID="{CEF0A665-7127-415A-9062-DE86DD28BC1E}" presName="negSpace" presStyleCnt="0"/>
      <dgm:spPr/>
    </dgm:pt>
    <dgm:pt modelId="{6A9E05B5-12C7-46DE-8DBF-5334856B716B}" type="pres">
      <dgm:prSet presAssocID="{CEF0A665-7127-415A-9062-DE86DD28BC1E}" presName="circle" presStyleLbl="node1" presStyleIdx="0" presStyleCnt="1" custScaleX="131727" custScaleY="131727"/>
      <dgm:spPr/>
    </dgm:pt>
  </dgm:ptLst>
  <dgm:cxnLst>
    <dgm:cxn modelId="{B055AD29-44BF-425F-9658-3AE9EEEB66CF}" srcId="{CEF0A665-7127-415A-9062-DE86DD28BC1E}" destId="{CEB2E428-7DA6-4582-AE19-FE5F01D48B33}" srcOrd="0" destOrd="0" parTransId="{A216C4D0-BF35-4832-AF4F-A00FC936DE16}" sibTransId="{F4280452-3539-457B-8E68-73EFB6B74DBC}"/>
    <dgm:cxn modelId="{BE68612E-6D9F-4450-877D-D792CE743A77}" type="presOf" srcId="{CEF0A665-7127-415A-9062-DE86DD28BC1E}" destId="{6A9E05B5-12C7-46DE-8DBF-5334856B716B}" srcOrd="0" destOrd="0" presId="urn:microsoft.com/office/officeart/2005/8/layout/hList9"/>
    <dgm:cxn modelId="{83DBD968-060A-433D-A708-CF4BF2F5E7A5}" type="presOf" srcId="{CEB2E428-7DA6-4582-AE19-FE5F01D48B33}" destId="{BD044D5E-5358-4456-B9B6-50B238603958}" srcOrd="1" destOrd="0" presId="urn:microsoft.com/office/officeart/2005/8/layout/hList9"/>
    <dgm:cxn modelId="{E2FBA04A-4189-4053-ACEF-821C4E8C09F1}" type="presOf" srcId="{CEB2E428-7DA6-4582-AE19-FE5F01D48B33}" destId="{FC8B81C6-353D-4D3E-A4E0-BDFD226E1671}" srcOrd="0" destOrd="0" presId="urn:microsoft.com/office/officeart/2005/8/layout/hList9"/>
    <dgm:cxn modelId="{B02C4655-65F1-446B-8E69-D22B73FAC882}" srcId="{A731C5D7-C1FE-4619-8F34-60FFEFE823EE}" destId="{CEF0A665-7127-415A-9062-DE86DD28BC1E}" srcOrd="0" destOrd="0" parTransId="{7042F647-97BC-4872-87B9-43A8C591B537}" sibTransId="{CC5421F1-CF99-469E-A49D-A50F220D7D5F}"/>
    <dgm:cxn modelId="{5BC67AEA-4703-4B8F-9352-403D685F63BE}" type="presOf" srcId="{A731C5D7-C1FE-4619-8F34-60FFEFE823EE}" destId="{0F053885-8AD1-437A-BDB4-18ECC5E6A2D4}" srcOrd="0" destOrd="0" presId="urn:microsoft.com/office/officeart/2005/8/layout/hList9"/>
    <dgm:cxn modelId="{39A0AFB7-D9E6-43F8-A7E3-182E579AFE31}" type="presParOf" srcId="{0F053885-8AD1-437A-BDB4-18ECC5E6A2D4}" destId="{C9074634-5E0E-4A67-81E3-04856E86D1BD}" srcOrd="0" destOrd="0" presId="urn:microsoft.com/office/officeart/2005/8/layout/hList9"/>
    <dgm:cxn modelId="{EE624F02-1108-44C3-97BD-3FBC1FBFF744}" type="presParOf" srcId="{0F053885-8AD1-437A-BDB4-18ECC5E6A2D4}" destId="{3CAB73AF-6677-4FFE-9717-E00856EF9EF7}" srcOrd="1" destOrd="0" presId="urn:microsoft.com/office/officeart/2005/8/layout/hList9"/>
    <dgm:cxn modelId="{7996608A-A435-44B1-9E5A-5935D97A5B1F}" type="presParOf" srcId="{3CAB73AF-6677-4FFE-9717-E00856EF9EF7}" destId="{1216547C-7D89-498A-81C4-F1262BEDABA3}" srcOrd="0" destOrd="0" presId="urn:microsoft.com/office/officeart/2005/8/layout/hList9"/>
    <dgm:cxn modelId="{661E0119-401E-4B34-999E-C56E916F0F7B}" type="presParOf" srcId="{3CAB73AF-6677-4FFE-9717-E00856EF9EF7}" destId="{7966082D-54F1-40D4-9479-943D2BAD462A}" srcOrd="1" destOrd="0" presId="urn:microsoft.com/office/officeart/2005/8/layout/hList9"/>
    <dgm:cxn modelId="{FADEEE2F-9E27-49C1-A43C-2CDD3500AF69}" type="presParOf" srcId="{7966082D-54F1-40D4-9479-943D2BAD462A}" destId="{FC8B81C6-353D-4D3E-A4E0-BDFD226E1671}" srcOrd="0" destOrd="0" presId="urn:microsoft.com/office/officeart/2005/8/layout/hList9"/>
    <dgm:cxn modelId="{E8E72543-59EF-4E73-8B2C-30425BE69503}" type="presParOf" srcId="{7966082D-54F1-40D4-9479-943D2BAD462A}" destId="{BD044D5E-5358-4456-B9B6-50B238603958}" srcOrd="1" destOrd="0" presId="urn:microsoft.com/office/officeart/2005/8/layout/hList9"/>
    <dgm:cxn modelId="{4D84062B-73D2-402A-9401-B074DBB4A318}" type="presParOf" srcId="{0F053885-8AD1-437A-BDB4-18ECC5E6A2D4}" destId="{99351A1F-5CBF-47BB-A09D-6B7031E37323}" srcOrd="2" destOrd="0" presId="urn:microsoft.com/office/officeart/2005/8/layout/hList9"/>
    <dgm:cxn modelId="{188E1B5E-40BD-4CA1-AE6F-6A21AAC39794}" type="presParOf" srcId="{0F053885-8AD1-437A-BDB4-18ECC5E6A2D4}" destId="{6A9E05B5-12C7-46DE-8DBF-5334856B716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731C5D7-C1FE-4619-8F34-60FFEFE823EE}" type="doc">
      <dgm:prSet loTypeId="urn:microsoft.com/office/officeart/2005/8/layout/hList9" loCatId="list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EF0A665-7127-415A-9062-DE86DD28BC1E}">
      <dgm:prSet/>
      <dgm:spPr/>
      <dgm:t>
        <a:bodyPr/>
        <a:lstStyle/>
        <a:p>
          <a:pPr rtl="0"/>
          <a:r>
            <a:rPr lang="en-GB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Free lance</a:t>
          </a:r>
          <a:endParaRPr lang="en-GB" noProof="0" dirty="0"/>
        </a:p>
      </dgm:t>
    </dgm:pt>
    <dgm:pt modelId="{7042F647-97BC-4872-87B9-43A8C591B537}" type="parTrans" cxnId="{B02C4655-65F1-446B-8E69-D22B73FAC882}">
      <dgm:prSet/>
      <dgm:spPr/>
      <dgm:t>
        <a:bodyPr/>
        <a:lstStyle/>
        <a:p>
          <a:endParaRPr lang="fr-BE"/>
        </a:p>
      </dgm:t>
    </dgm:pt>
    <dgm:pt modelId="{CC5421F1-CF99-469E-A49D-A50F220D7D5F}" type="sibTrans" cxnId="{B02C4655-65F1-446B-8E69-D22B73FAC882}">
      <dgm:prSet/>
      <dgm:spPr/>
      <dgm:t>
        <a:bodyPr/>
        <a:lstStyle/>
        <a:p>
          <a:endParaRPr lang="fr-BE"/>
        </a:p>
      </dgm:t>
    </dgm:pt>
    <dgm:pt modelId="{CEB2E428-7DA6-4582-AE19-FE5F01D48B33}">
      <dgm:prSet/>
      <dgm:spPr/>
      <dgm:t>
        <a:bodyPr/>
        <a:lstStyle/>
        <a:p>
          <a:pPr rtl="0"/>
          <a:r>
            <a:rPr lang="en-GB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1996</a:t>
          </a:r>
          <a:endParaRPr lang="en-GB" noProof="0" dirty="0"/>
        </a:p>
      </dgm:t>
    </dgm:pt>
    <dgm:pt modelId="{A216C4D0-BF35-4832-AF4F-A00FC936DE16}" type="parTrans" cxnId="{B055AD29-44BF-425F-9658-3AE9EEEB66CF}">
      <dgm:prSet/>
      <dgm:spPr/>
      <dgm:t>
        <a:bodyPr/>
        <a:lstStyle/>
        <a:p>
          <a:endParaRPr lang="fr-FR"/>
        </a:p>
      </dgm:t>
    </dgm:pt>
    <dgm:pt modelId="{F4280452-3539-457B-8E68-73EFB6B74DBC}" type="sibTrans" cxnId="{B055AD29-44BF-425F-9658-3AE9EEEB66CF}">
      <dgm:prSet/>
      <dgm:spPr/>
      <dgm:t>
        <a:bodyPr/>
        <a:lstStyle/>
        <a:p>
          <a:endParaRPr lang="fr-FR"/>
        </a:p>
      </dgm:t>
    </dgm:pt>
    <dgm:pt modelId="{0F053885-8AD1-437A-BDB4-18ECC5E6A2D4}" type="pres">
      <dgm:prSet presAssocID="{A731C5D7-C1FE-4619-8F34-60FFEFE823EE}" presName="list" presStyleCnt="0">
        <dgm:presLayoutVars>
          <dgm:dir/>
          <dgm:animLvl val="lvl"/>
        </dgm:presLayoutVars>
      </dgm:prSet>
      <dgm:spPr/>
    </dgm:pt>
    <dgm:pt modelId="{C9074634-5E0E-4A67-81E3-04856E86D1BD}" type="pres">
      <dgm:prSet presAssocID="{CEF0A665-7127-415A-9062-DE86DD28BC1E}" presName="posSpace" presStyleCnt="0"/>
      <dgm:spPr/>
    </dgm:pt>
    <dgm:pt modelId="{3CAB73AF-6677-4FFE-9717-E00856EF9EF7}" type="pres">
      <dgm:prSet presAssocID="{CEF0A665-7127-415A-9062-DE86DD28BC1E}" presName="vertFlow" presStyleCnt="0"/>
      <dgm:spPr/>
    </dgm:pt>
    <dgm:pt modelId="{1216547C-7D89-498A-81C4-F1262BEDABA3}" type="pres">
      <dgm:prSet presAssocID="{CEF0A665-7127-415A-9062-DE86DD28BC1E}" presName="topSpace" presStyleCnt="0"/>
      <dgm:spPr/>
    </dgm:pt>
    <dgm:pt modelId="{7966082D-54F1-40D4-9479-943D2BAD462A}" type="pres">
      <dgm:prSet presAssocID="{CEF0A665-7127-415A-9062-DE86DD28BC1E}" presName="firstComp" presStyleCnt="0"/>
      <dgm:spPr/>
    </dgm:pt>
    <dgm:pt modelId="{FC8B81C6-353D-4D3E-A4E0-BDFD226E1671}" type="pres">
      <dgm:prSet presAssocID="{CEF0A665-7127-415A-9062-DE86DD28BC1E}" presName="firstChild" presStyleLbl="bgAccFollowNode1" presStyleIdx="0" presStyleCnt="1" custLinFactNeighborX="40890"/>
      <dgm:spPr/>
    </dgm:pt>
    <dgm:pt modelId="{BD044D5E-5358-4456-B9B6-50B238603958}" type="pres">
      <dgm:prSet presAssocID="{CEF0A665-7127-415A-9062-DE86DD28BC1E}" presName="firstChildTx" presStyleLbl="bgAccFollowNode1" presStyleIdx="0" presStyleCnt="1">
        <dgm:presLayoutVars>
          <dgm:bulletEnabled val="1"/>
        </dgm:presLayoutVars>
      </dgm:prSet>
      <dgm:spPr/>
    </dgm:pt>
    <dgm:pt modelId="{99351A1F-5CBF-47BB-A09D-6B7031E37323}" type="pres">
      <dgm:prSet presAssocID="{CEF0A665-7127-415A-9062-DE86DD28BC1E}" presName="negSpace" presStyleCnt="0"/>
      <dgm:spPr/>
    </dgm:pt>
    <dgm:pt modelId="{6A9E05B5-12C7-46DE-8DBF-5334856B716B}" type="pres">
      <dgm:prSet presAssocID="{CEF0A665-7127-415A-9062-DE86DD28BC1E}" presName="circle" presStyleLbl="node1" presStyleIdx="0" presStyleCnt="1" custScaleX="131727" custScaleY="131727"/>
      <dgm:spPr/>
    </dgm:pt>
  </dgm:ptLst>
  <dgm:cxnLst>
    <dgm:cxn modelId="{B055AD29-44BF-425F-9658-3AE9EEEB66CF}" srcId="{CEF0A665-7127-415A-9062-DE86DD28BC1E}" destId="{CEB2E428-7DA6-4582-AE19-FE5F01D48B33}" srcOrd="0" destOrd="0" parTransId="{A216C4D0-BF35-4832-AF4F-A00FC936DE16}" sibTransId="{F4280452-3539-457B-8E68-73EFB6B74DBC}"/>
    <dgm:cxn modelId="{BE68612E-6D9F-4450-877D-D792CE743A77}" type="presOf" srcId="{CEF0A665-7127-415A-9062-DE86DD28BC1E}" destId="{6A9E05B5-12C7-46DE-8DBF-5334856B716B}" srcOrd="0" destOrd="0" presId="urn:microsoft.com/office/officeart/2005/8/layout/hList9"/>
    <dgm:cxn modelId="{83DBD968-060A-433D-A708-CF4BF2F5E7A5}" type="presOf" srcId="{CEB2E428-7DA6-4582-AE19-FE5F01D48B33}" destId="{BD044D5E-5358-4456-B9B6-50B238603958}" srcOrd="1" destOrd="0" presId="urn:microsoft.com/office/officeart/2005/8/layout/hList9"/>
    <dgm:cxn modelId="{E2FBA04A-4189-4053-ACEF-821C4E8C09F1}" type="presOf" srcId="{CEB2E428-7DA6-4582-AE19-FE5F01D48B33}" destId="{FC8B81C6-353D-4D3E-A4E0-BDFD226E1671}" srcOrd="0" destOrd="0" presId="urn:microsoft.com/office/officeart/2005/8/layout/hList9"/>
    <dgm:cxn modelId="{B02C4655-65F1-446B-8E69-D22B73FAC882}" srcId="{A731C5D7-C1FE-4619-8F34-60FFEFE823EE}" destId="{CEF0A665-7127-415A-9062-DE86DD28BC1E}" srcOrd="0" destOrd="0" parTransId="{7042F647-97BC-4872-87B9-43A8C591B537}" sibTransId="{CC5421F1-CF99-469E-A49D-A50F220D7D5F}"/>
    <dgm:cxn modelId="{5BC67AEA-4703-4B8F-9352-403D685F63BE}" type="presOf" srcId="{A731C5D7-C1FE-4619-8F34-60FFEFE823EE}" destId="{0F053885-8AD1-437A-BDB4-18ECC5E6A2D4}" srcOrd="0" destOrd="0" presId="urn:microsoft.com/office/officeart/2005/8/layout/hList9"/>
    <dgm:cxn modelId="{39A0AFB7-D9E6-43F8-A7E3-182E579AFE31}" type="presParOf" srcId="{0F053885-8AD1-437A-BDB4-18ECC5E6A2D4}" destId="{C9074634-5E0E-4A67-81E3-04856E86D1BD}" srcOrd="0" destOrd="0" presId="urn:microsoft.com/office/officeart/2005/8/layout/hList9"/>
    <dgm:cxn modelId="{EE624F02-1108-44C3-97BD-3FBC1FBFF744}" type="presParOf" srcId="{0F053885-8AD1-437A-BDB4-18ECC5E6A2D4}" destId="{3CAB73AF-6677-4FFE-9717-E00856EF9EF7}" srcOrd="1" destOrd="0" presId="urn:microsoft.com/office/officeart/2005/8/layout/hList9"/>
    <dgm:cxn modelId="{7996608A-A435-44B1-9E5A-5935D97A5B1F}" type="presParOf" srcId="{3CAB73AF-6677-4FFE-9717-E00856EF9EF7}" destId="{1216547C-7D89-498A-81C4-F1262BEDABA3}" srcOrd="0" destOrd="0" presId="urn:microsoft.com/office/officeart/2005/8/layout/hList9"/>
    <dgm:cxn modelId="{661E0119-401E-4B34-999E-C56E916F0F7B}" type="presParOf" srcId="{3CAB73AF-6677-4FFE-9717-E00856EF9EF7}" destId="{7966082D-54F1-40D4-9479-943D2BAD462A}" srcOrd="1" destOrd="0" presId="urn:microsoft.com/office/officeart/2005/8/layout/hList9"/>
    <dgm:cxn modelId="{FADEEE2F-9E27-49C1-A43C-2CDD3500AF69}" type="presParOf" srcId="{7966082D-54F1-40D4-9479-943D2BAD462A}" destId="{FC8B81C6-353D-4D3E-A4E0-BDFD226E1671}" srcOrd="0" destOrd="0" presId="urn:microsoft.com/office/officeart/2005/8/layout/hList9"/>
    <dgm:cxn modelId="{E8E72543-59EF-4E73-8B2C-30425BE69503}" type="presParOf" srcId="{7966082D-54F1-40D4-9479-943D2BAD462A}" destId="{BD044D5E-5358-4456-B9B6-50B238603958}" srcOrd="1" destOrd="0" presId="urn:microsoft.com/office/officeart/2005/8/layout/hList9"/>
    <dgm:cxn modelId="{4D84062B-73D2-402A-9401-B074DBB4A318}" type="presParOf" srcId="{0F053885-8AD1-437A-BDB4-18ECC5E6A2D4}" destId="{99351A1F-5CBF-47BB-A09D-6B7031E37323}" srcOrd="2" destOrd="0" presId="urn:microsoft.com/office/officeart/2005/8/layout/hList9"/>
    <dgm:cxn modelId="{188E1B5E-40BD-4CA1-AE6F-6A21AAC39794}" type="presParOf" srcId="{0F053885-8AD1-437A-BDB4-18ECC5E6A2D4}" destId="{6A9E05B5-12C7-46DE-8DBF-5334856B716B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D8D17-7D87-4552-8816-1513B7F85AD3}">
      <dsp:nvSpPr>
        <dsp:cNvPr id="0" name=""/>
        <dsp:cNvSpPr/>
      </dsp:nvSpPr>
      <dsp:spPr>
        <a:xfrm>
          <a:off x="0" y="604656"/>
          <a:ext cx="8229600" cy="1559025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6500" kern="1200"/>
            <a:t>Double orientation:</a:t>
          </a:r>
        </a:p>
      </dsp:txBody>
      <dsp:txXfrm>
        <a:off x="76105" y="680761"/>
        <a:ext cx="8077390" cy="1406815"/>
      </dsp:txXfrm>
    </dsp:sp>
    <dsp:sp modelId="{DCEB7B98-AAC7-48CF-B930-21F1A636F20F}">
      <dsp:nvSpPr>
        <dsp:cNvPr id="0" name=""/>
        <dsp:cNvSpPr/>
      </dsp:nvSpPr>
      <dsp:spPr>
        <a:xfrm>
          <a:off x="0" y="2259517"/>
          <a:ext cx="8229600" cy="174915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82550" rIns="462280" bIns="82550" numCol="1" spcCol="1270" anchor="t" anchorCtr="0">
          <a:noAutofit/>
        </a:bodyPr>
        <a:lstStyle/>
        <a:p>
          <a:pPr marL="285750" lvl="1" indent="-285750" algn="l" defTabSz="2266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BE" sz="5100" kern="1200"/>
            <a:t>Clavier – souris</a:t>
          </a:r>
        </a:p>
        <a:p>
          <a:pPr marL="285750" lvl="1" indent="-285750" algn="l" defTabSz="2266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BE" sz="5100" kern="1200"/>
            <a:t>Écran tactile</a:t>
          </a:r>
        </a:p>
      </dsp:txBody>
      <dsp:txXfrm>
        <a:off x="0" y="2259517"/>
        <a:ext cx="8229600" cy="174915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81C6-353D-4D3E-A4E0-BDFD226E1671}">
      <dsp:nvSpPr>
        <dsp:cNvPr id="0" name=""/>
        <dsp:cNvSpPr/>
      </dsp:nvSpPr>
      <dsp:spPr>
        <a:xfrm>
          <a:off x="2509111" y="339279"/>
          <a:ext cx="1270806" cy="8476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Web</a:t>
          </a:r>
          <a:endParaRPr lang="en-GB" sz="3000" kern="1200" noProof="0" dirty="0"/>
        </a:p>
      </dsp:txBody>
      <dsp:txXfrm>
        <a:off x="2712440" y="339279"/>
        <a:ext cx="1067477" cy="847627"/>
      </dsp:txXfrm>
    </dsp:sp>
    <dsp:sp modelId="{6A9E05B5-12C7-46DE-8DBF-5334856B716B}">
      <dsp:nvSpPr>
        <dsp:cNvPr id="0" name=""/>
        <dsp:cNvSpPr/>
      </dsp:nvSpPr>
      <dsp:spPr>
        <a:xfrm>
          <a:off x="1311715" y="397"/>
          <a:ext cx="1115996" cy="1115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Contact me</a:t>
          </a:r>
          <a:endParaRPr lang="en-GB" sz="1900" kern="1200" noProof="0" dirty="0"/>
        </a:p>
      </dsp:txBody>
      <dsp:txXfrm>
        <a:off x="1475149" y="163831"/>
        <a:ext cx="789128" cy="7891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6870-91DF-4E92-BCBE-CF929501256C}">
      <dsp:nvSpPr>
        <dsp:cNvPr id="0" name=""/>
        <dsp:cNvSpPr/>
      </dsp:nvSpPr>
      <dsp:spPr>
        <a:xfrm>
          <a:off x="-6350946" y="-971459"/>
          <a:ext cx="7559542" cy="7559542"/>
        </a:xfrm>
        <a:prstGeom prst="blockArc">
          <a:avLst>
            <a:gd name="adj1" fmla="val 18900000"/>
            <a:gd name="adj2" fmla="val 2700000"/>
            <a:gd name="adj3" fmla="val 286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090BA49-25EC-470F-A9F4-504CC54E12AF}">
      <dsp:nvSpPr>
        <dsp:cNvPr id="0" name=""/>
        <dsp:cNvSpPr/>
      </dsp:nvSpPr>
      <dsp:spPr>
        <a:xfrm>
          <a:off x="449939" y="295771"/>
          <a:ext cx="7895288" cy="59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359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/>
            <a:t>Kiki</a:t>
          </a:r>
        </a:p>
      </dsp:txBody>
      <dsp:txXfrm>
        <a:off x="449939" y="295771"/>
        <a:ext cx="7895288" cy="591318"/>
      </dsp:txXfrm>
    </dsp:sp>
    <dsp:sp modelId="{B5E33F4A-1193-4C65-A5D9-53A1E4592AF6}">
      <dsp:nvSpPr>
        <dsp:cNvPr id="0" name=""/>
        <dsp:cNvSpPr/>
      </dsp:nvSpPr>
      <dsp:spPr>
        <a:xfrm>
          <a:off x="80365" y="221856"/>
          <a:ext cx="739147" cy="7391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1AFE0F-0431-4384-BF0E-4A61DA957563}">
      <dsp:nvSpPr>
        <dsp:cNvPr id="0" name=""/>
        <dsp:cNvSpPr/>
      </dsp:nvSpPr>
      <dsp:spPr>
        <a:xfrm>
          <a:off x="936338" y="1182636"/>
          <a:ext cx="7408888" cy="59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359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 err="1"/>
            <a:t>Koko</a:t>
          </a:r>
          <a:endParaRPr lang="fr-BE" sz="3100" kern="1200"/>
        </a:p>
      </dsp:txBody>
      <dsp:txXfrm>
        <a:off x="936338" y="1182636"/>
        <a:ext cx="7408888" cy="591318"/>
      </dsp:txXfrm>
    </dsp:sp>
    <dsp:sp modelId="{1077AB65-23B7-428C-8120-D89F3567D748}">
      <dsp:nvSpPr>
        <dsp:cNvPr id="0" name=""/>
        <dsp:cNvSpPr/>
      </dsp:nvSpPr>
      <dsp:spPr>
        <a:xfrm>
          <a:off x="566764" y="1108721"/>
          <a:ext cx="739147" cy="7391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3114D20-23AA-442E-800B-358E03948906}">
      <dsp:nvSpPr>
        <dsp:cNvPr id="0" name=""/>
        <dsp:cNvSpPr/>
      </dsp:nvSpPr>
      <dsp:spPr>
        <a:xfrm>
          <a:off x="1158756" y="2069501"/>
          <a:ext cx="7186470" cy="59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359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 err="1"/>
            <a:t>Kuku</a:t>
          </a:r>
          <a:endParaRPr lang="fr-BE" sz="3100" kern="1200"/>
        </a:p>
      </dsp:txBody>
      <dsp:txXfrm>
        <a:off x="1158756" y="2069501"/>
        <a:ext cx="7186470" cy="591318"/>
      </dsp:txXfrm>
    </dsp:sp>
    <dsp:sp modelId="{FB614386-BB15-45AC-8D17-CF8C092BD42E}">
      <dsp:nvSpPr>
        <dsp:cNvPr id="0" name=""/>
        <dsp:cNvSpPr/>
      </dsp:nvSpPr>
      <dsp:spPr>
        <a:xfrm>
          <a:off x="789183" y="1995586"/>
          <a:ext cx="739147" cy="7391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959378F-8A53-453F-A410-FC6A5AA3F193}">
      <dsp:nvSpPr>
        <dsp:cNvPr id="0" name=""/>
        <dsp:cNvSpPr/>
      </dsp:nvSpPr>
      <dsp:spPr>
        <a:xfrm>
          <a:off x="1158756" y="2955804"/>
          <a:ext cx="7186470" cy="59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359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 err="1"/>
            <a:t>Keke</a:t>
          </a:r>
          <a:endParaRPr lang="fr-BE" sz="3100" kern="1200"/>
        </a:p>
      </dsp:txBody>
      <dsp:txXfrm>
        <a:off x="1158756" y="2955804"/>
        <a:ext cx="7186470" cy="591318"/>
      </dsp:txXfrm>
    </dsp:sp>
    <dsp:sp modelId="{8426C91F-EDAC-4F8D-937F-8B1CE745ECCC}">
      <dsp:nvSpPr>
        <dsp:cNvPr id="0" name=""/>
        <dsp:cNvSpPr/>
      </dsp:nvSpPr>
      <dsp:spPr>
        <a:xfrm>
          <a:off x="789183" y="2881889"/>
          <a:ext cx="739147" cy="7391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57E841C-C9E3-4EB1-98AB-413018737E37}">
      <dsp:nvSpPr>
        <dsp:cNvPr id="0" name=""/>
        <dsp:cNvSpPr/>
      </dsp:nvSpPr>
      <dsp:spPr>
        <a:xfrm>
          <a:off x="936338" y="3842669"/>
          <a:ext cx="7408888" cy="59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359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 err="1"/>
            <a:t>Kaka</a:t>
          </a:r>
          <a:endParaRPr lang="fr-BE" sz="3100" kern="1200"/>
        </a:p>
      </dsp:txBody>
      <dsp:txXfrm>
        <a:off x="936338" y="3842669"/>
        <a:ext cx="7408888" cy="591318"/>
      </dsp:txXfrm>
    </dsp:sp>
    <dsp:sp modelId="{0F1E1B95-5C26-4BEA-BD76-DC3254090BCD}">
      <dsp:nvSpPr>
        <dsp:cNvPr id="0" name=""/>
        <dsp:cNvSpPr/>
      </dsp:nvSpPr>
      <dsp:spPr>
        <a:xfrm>
          <a:off x="566764" y="3768754"/>
          <a:ext cx="739147" cy="7391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2D7D6AF-813A-4FB2-BD11-9D342BFE1880}">
      <dsp:nvSpPr>
        <dsp:cNvPr id="0" name=""/>
        <dsp:cNvSpPr/>
      </dsp:nvSpPr>
      <dsp:spPr>
        <a:xfrm>
          <a:off x="449939" y="4729534"/>
          <a:ext cx="7895288" cy="59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359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 err="1"/>
            <a:t>Kyky</a:t>
          </a:r>
          <a:endParaRPr lang="fr-BE" sz="3100" kern="1200"/>
        </a:p>
      </dsp:txBody>
      <dsp:txXfrm>
        <a:off x="449939" y="4729534"/>
        <a:ext cx="7895288" cy="591318"/>
      </dsp:txXfrm>
    </dsp:sp>
    <dsp:sp modelId="{03129868-DE6E-417A-A897-6BFC7A8EAAB6}">
      <dsp:nvSpPr>
        <dsp:cNvPr id="0" name=""/>
        <dsp:cNvSpPr/>
      </dsp:nvSpPr>
      <dsp:spPr>
        <a:xfrm>
          <a:off x="80365" y="4655619"/>
          <a:ext cx="739147" cy="7391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81C6-353D-4D3E-A4E0-BDFD226E1671}">
      <dsp:nvSpPr>
        <dsp:cNvPr id="0" name=""/>
        <dsp:cNvSpPr/>
      </dsp:nvSpPr>
      <dsp:spPr>
        <a:xfrm>
          <a:off x="2509111" y="339279"/>
          <a:ext cx="1270806" cy="8476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sz="1600" kern="1200" noProof="0"/>
            <a:t>: Doc Formatting</a:t>
          </a:r>
        </a:p>
      </dsp:txBody>
      <dsp:txXfrm>
        <a:off x="2712440" y="339279"/>
        <a:ext cx="1067477" cy="847627"/>
      </dsp:txXfrm>
    </dsp:sp>
    <dsp:sp modelId="{6A9E05B5-12C7-46DE-8DBF-5334856B716B}">
      <dsp:nvSpPr>
        <dsp:cNvPr id="0" name=""/>
        <dsp:cNvSpPr/>
      </dsp:nvSpPr>
      <dsp:spPr>
        <a:xfrm>
          <a:off x="1311715" y="397"/>
          <a:ext cx="1115996" cy="1115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Design</a:t>
          </a:r>
          <a:endParaRPr lang="en-GB" sz="2200" kern="1200" noProof="0" dirty="0"/>
        </a:p>
      </dsp:txBody>
      <dsp:txXfrm>
        <a:off x="1475149" y="163831"/>
        <a:ext cx="789128" cy="7891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81C6-353D-4D3E-A4E0-BDFD226E1671}">
      <dsp:nvSpPr>
        <dsp:cNvPr id="0" name=""/>
        <dsp:cNvSpPr/>
      </dsp:nvSpPr>
      <dsp:spPr>
        <a:xfrm>
          <a:off x="2509111" y="339279"/>
          <a:ext cx="1270806" cy="8476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sz="1500" kern="1200" noProof="0"/>
            <a:t>: Background</a:t>
          </a:r>
        </a:p>
      </dsp:txBody>
      <dsp:txXfrm>
        <a:off x="2712440" y="339279"/>
        <a:ext cx="1067477" cy="847627"/>
      </dsp:txXfrm>
    </dsp:sp>
    <dsp:sp modelId="{6A9E05B5-12C7-46DE-8DBF-5334856B716B}">
      <dsp:nvSpPr>
        <dsp:cNvPr id="0" name=""/>
        <dsp:cNvSpPr/>
      </dsp:nvSpPr>
      <dsp:spPr>
        <a:xfrm>
          <a:off x="1311715" y="397"/>
          <a:ext cx="1115996" cy="1115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Slide master</a:t>
          </a:r>
          <a:endParaRPr lang="en-GB" sz="1800" kern="1200" noProof="0"/>
        </a:p>
      </dsp:txBody>
      <dsp:txXfrm>
        <a:off x="1475149" y="163831"/>
        <a:ext cx="789128" cy="7891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81C6-353D-4D3E-A4E0-BDFD226E1671}">
      <dsp:nvSpPr>
        <dsp:cNvPr id="0" name=""/>
        <dsp:cNvSpPr/>
      </dsp:nvSpPr>
      <dsp:spPr>
        <a:xfrm>
          <a:off x="2509111" y="339279"/>
          <a:ext cx="1270806" cy="8476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sz="2000" kern="1200" noProof="0"/>
            <a:t>: Themes</a:t>
          </a:r>
        </a:p>
      </dsp:txBody>
      <dsp:txXfrm>
        <a:off x="2712440" y="339279"/>
        <a:ext cx="1067477" cy="847627"/>
      </dsp:txXfrm>
    </dsp:sp>
    <dsp:sp modelId="{6A9E05B5-12C7-46DE-8DBF-5334856B716B}">
      <dsp:nvSpPr>
        <dsp:cNvPr id="0" name=""/>
        <dsp:cNvSpPr/>
      </dsp:nvSpPr>
      <dsp:spPr>
        <a:xfrm>
          <a:off x="1311715" y="397"/>
          <a:ext cx="1115996" cy="1115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Options</a:t>
          </a:r>
          <a:endParaRPr lang="en-GB" sz="1900" kern="1200" noProof="0"/>
        </a:p>
      </dsp:txBody>
      <dsp:txXfrm>
        <a:off x="1475149" y="163831"/>
        <a:ext cx="789128" cy="7891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81C6-353D-4D3E-A4E0-BDFD226E1671}">
      <dsp:nvSpPr>
        <dsp:cNvPr id="0" name=""/>
        <dsp:cNvSpPr/>
      </dsp:nvSpPr>
      <dsp:spPr>
        <a:xfrm>
          <a:off x="2509111" y="339279"/>
          <a:ext cx="1270806" cy="8476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sz="2000" kern="1200" noProof="0"/>
            <a:t>: Themes</a:t>
          </a:r>
        </a:p>
      </dsp:txBody>
      <dsp:txXfrm>
        <a:off x="2712440" y="339279"/>
        <a:ext cx="1067477" cy="847627"/>
      </dsp:txXfrm>
    </dsp:sp>
    <dsp:sp modelId="{6A9E05B5-12C7-46DE-8DBF-5334856B716B}">
      <dsp:nvSpPr>
        <dsp:cNvPr id="0" name=""/>
        <dsp:cNvSpPr/>
      </dsp:nvSpPr>
      <dsp:spPr>
        <a:xfrm>
          <a:off x="1311715" y="397"/>
          <a:ext cx="1115996" cy="1115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Page Layout</a:t>
          </a:r>
          <a:endParaRPr lang="en-GB" sz="1800" kern="1200" noProof="0"/>
        </a:p>
      </dsp:txBody>
      <dsp:txXfrm>
        <a:off x="1475149" y="163831"/>
        <a:ext cx="789128" cy="7891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81C6-353D-4D3E-A4E0-BDFD226E1671}">
      <dsp:nvSpPr>
        <dsp:cNvPr id="0" name=""/>
        <dsp:cNvSpPr/>
      </dsp:nvSpPr>
      <dsp:spPr>
        <a:xfrm>
          <a:off x="2509111" y="339279"/>
          <a:ext cx="1270806" cy="8476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Group</a:t>
          </a:r>
          <a:r>
            <a:rPr lang="en-GB" sz="1500" kern="1200" noProof="0"/>
            <a:t>: Current View</a:t>
          </a:r>
        </a:p>
      </dsp:txBody>
      <dsp:txXfrm>
        <a:off x="2712440" y="339279"/>
        <a:ext cx="1067477" cy="847627"/>
      </dsp:txXfrm>
    </dsp:sp>
    <dsp:sp modelId="{6A9E05B5-12C7-46DE-8DBF-5334856B716B}">
      <dsp:nvSpPr>
        <dsp:cNvPr id="0" name=""/>
        <dsp:cNvSpPr/>
      </dsp:nvSpPr>
      <dsp:spPr>
        <a:xfrm>
          <a:off x="1311715" y="397"/>
          <a:ext cx="1115996" cy="1115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Tab: View</a:t>
          </a:r>
          <a:endParaRPr lang="en-GB" sz="2800" kern="1200" noProof="0"/>
        </a:p>
      </dsp:txBody>
      <dsp:txXfrm>
        <a:off x="1475149" y="163831"/>
        <a:ext cx="789128" cy="7891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81C6-353D-4D3E-A4E0-BDFD226E1671}">
      <dsp:nvSpPr>
        <dsp:cNvPr id="0" name=""/>
        <dsp:cNvSpPr/>
      </dsp:nvSpPr>
      <dsp:spPr>
        <a:xfrm>
          <a:off x="2509111" y="339279"/>
          <a:ext cx="1270806" cy="8476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noProof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Daniel</a:t>
          </a:r>
          <a:endParaRPr lang="en-GB" sz="2600" kern="1200" noProof="0" dirty="0"/>
        </a:p>
      </dsp:txBody>
      <dsp:txXfrm>
        <a:off x="2712440" y="339279"/>
        <a:ext cx="1067477" cy="847627"/>
      </dsp:txXfrm>
    </dsp:sp>
    <dsp:sp modelId="{6A9E05B5-12C7-46DE-8DBF-5334856B716B}">
      <dsp:nvSpPr>
        <dsp:cNvPr id="0" name=""/>
        <dsp:cNvSpPr/>
      </dsp:nvSpPr>
      <dsp:spPr>
        <a:xfrm>
          <a:off x="1311715" y="397"/>
          <a:ext cx="1115996" cy="1115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 am</a:t>
          </a:r>
          <a:endParaRPr lang="en-GB" sz="3500" kern="1200" noProof="0" dirty="0"/>
        </a:p>
      </dsp:txBody>
      <dsp:txXfrm>
        <a:off x="1475149" y="163831"/>
        <a:ext cx="789128" cy="78912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81C6-353D-4D3E-A4E0-BDFD226E1671}">
      <dsp:nvSpPr>
        <dsp:cNvPr id="0" name=""/>
        <dsp:cNvSpPr/>
      </dsp:nvSpPr>
      <dsp:spPr>
        <a:xfrm>
          <a:off x="2509111" y="339279"/>
          <a:ext cx="1270806" cy="8476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1996</a:t>
          </a:r>
          <a:endParaRPr lang="en-GB" sz="3000" kern="1200" noProof="0" dirty="0"/>
        </a:p>
      </dsp:txBody>
      <dsp:txXfrm>
        <a:off x="2712440" y="339279"/>
        <a:ext cx="1067477" cy="847627"/>
      </dsp:txXfrm>
    </dsp:sp>
    <dsp:sp modelId="{6A9E05B5-12C7-46DE-8DBF-5334856B716B}">
      <dsp:nvSpPr>
        <dsp:cNvPr id="0" name=""/>
        <dsp:cNvSpPr/>
      </dsp:nvSpPr>
      <dsp:spPr>
        <a:xfrm>
          <a:off x="1311715" y="397"/>
          <a:ext cx="1115996" cy="1115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Free lance</a:t>
          </a:r>
          <a:endParaRPr lang="en-GB" sz="2800" kern="1200" noProof="0" dirty="0"/>
        </a:p>
      </dsp:txBody>
      <dsp:txXfrm>
        <a:off x="1475149" y="163831"/>
        <a:ext cx="789128" cy="7891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4801A-750D-4C91-B6C3-A4862981D75F}" type="datetimeFigureOut">
              <a:rPr lang="fr-BE" smtClean="0"/>
              <a:t>02-04-18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5FC14-6F7D-40C9-BD2A-EE9A7B877DB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7729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 baseline="0">
        <a:solidFill>
          <a:srgbClr val="0000FF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 baseline="0">
        <a:solidFill>
          <a:srgbClr val="0000FF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 baseline="0">
        <a:solidFill>
          <a:srgbClr val="0000FF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 baseline="0">
        <a:solidFill>
          <a:srgbClr val="0000FF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 baseline="0">
        <a:solidFill>
          <a:srgbClr val="0000FF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11560" y="1556792"/>
            <a:ext cx="8229600" cy="1643608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>
              <a:defRPr sz="4800" b="1" cap="all" baseline="0">
                <a:ln w="6350">
                  <a:noFill/>
                </a:ln>
                <a:solidFill>
                  <a:schemeClr val="tx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 dirty="0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483568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7902558" y="6336704"/>
            <a:ext cx="468126" cy="46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by Daniel">
    <p:bg>
      <p:bgPr>
        <a:gradFill flip="none" rotWithShape="1">
          <a:gsLst>
            <a:gs pos="4000">
              <a:schemeClr val="accent1">
                <a:tint val="66000"/>
                <a:satMod val="160000"/>
                <a:lumMod val="44000"/>
              </a:schemeClr>
            </a:gs>
            <a:gs pos="78000">
              <a:schemeClr val="accent1">
                <a:tint val="44500"/>
                <a:satMod val="160000"/>
              </a:schemeClr>
            </a:gs>
            <a:gs pos="93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4597331-2B92-43A8-A834-501327291D1A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4E6E9B-03C4-4CEA-B381-4B899BA6D9AF}" type="slidenum">
              <a:rPr lang="en-US" smtClean="0"/>
              <a:t>‹N°›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063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imated by Dani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709160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BE">
              <a:solidFill>
                <a:prstClr val="white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BE">
              <a:solidFill>
                <a:prstClr val="white"/>
              </a:solidFill>
            </a:endParaRPr>
          </a:p>
        </p:txBody>
      </p:sp>
      <p:sp>
        <p:nvSpPr>
          <p:cNvPr id="7" name="Espace réservé du titre 21"/>
          <p:cNvSpPr>
            <a:spLocks noGrp="1"/>
          </p:cNvSpPr>
          <p:nvPr>
            <p:ph type="title"/>
          </p:nvPr>
        </p:nvSpPr>
        <p:spPr>
          <a:xfrm>
            <a:off x="590872" y="274638"/>
            <a:ext cx="8229600" cy="1143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7902558" y="6336704"/>
            <a:ext cx="468126" cy="46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prstClr val="white"/>
              </a:solidFill>
            </a:endParaRPr>
          </a:p>
        </p:txBody>
      </p:sp>
      <p:sp>
        <p:nvSpPr>
          <p:cNvPr id="12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916254" y="6373945"/>
            <a:ext cx="762000" cy="365125"/>
          </a:xfrm>
          <a:prstGeom prst="rect">
            <a:avLst/>
          </a:prstGeom>
        </p:spPr>
        <p:txBody>
          <a:bodyPr/>
          <a:lstStyle/>
          <a:p>
            <a:fld id="{4439303F-B7A7-4CA3-92C8-EA3222A99277}" type="slidenum">
              <a:rPr lang="fr-BE" smtClean="0">
                <a:solidFill>
                  <a:prstClr val="white"/>
                </a:solidFill>
              </a:rPr>
              <a:pPr/>
              <a:t>‹N°›</a:t>
            </a:fld>
            <a:endParaRPr lang="fr-B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41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animBg="1"/>
    </p:bld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97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709160"/>
          </a:xfrm>
        </p:spPr>
        <p:txBody>
          <a:bodyPr/>
          <a:lstStyle/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titre 21"/>
          <p:cNvSpPr>
            <a:spLocks noGrp="1"/>
          </p:cNvSpPr>
          <p:nvPr>
            <p:ph type="title"/>
          </p:nvPr>
        </p:nvSpPr>
        <p:spPr>
          <a:xfrm>
            <a:off x="590872" y="274638"/>
            <a:ext cx="8229600" cy="1143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/>
              <a:t>Modifiez le style du titre</a:t>
            </a:r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7902558" y="6336704"/>
            <a:ext cx="468126" cy="46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916254" y="6373945"/>
            <a:ext cx="762000" cy="365125"/>
          </a:xfrm>
          <a:prstGeom prst="rect">
            <a:avLst/>
          </a:prstGeom>
        </p:spPr>
        <p:txBody>
          <a:bodyPr/>
          <a:lstStyle/>
          <a:p>
            <a:fld id="{4439303F-B7A7-4CA3-92C8-EA3222A992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97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709160"/>
          </a:xfrm>
        </p:spPr>
        <p:txBody>
          <a:bodyPr/>
          <a:lstStyle/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611188" y="577850"/>
            <a:ext cx="7305675" cy="723900"/>
          </a:xfrm>
          <a:solidFill>
            <a:schemeClr val="tx1"/>
          </a:solidFill>
          <a:ln>
            <a:solidFill>
              <a:schemeClr val="accent1"/>
            </a:solidFill>
          </a:ln>
        </p:spPr>
        <p:txBody>
          <a:bodyPr anchor="b">
            <a:normAutofit/>
          </a:bodyPr>
          <a:lstStyle>
            <a:lvl1pPr marL="811213" indent="442913">
              <a:buClr>
                <a:schemeClr val="bg1"/>
              </a:buClr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titre 2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4413176" cy="63408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vert="horz" anchor="t">
            <a:normAutofit/>
          </a:bodyPr>
          <a:lstStyle>
            <a:lvl1pPr algn="l">
              <a:defRPr lang="en-US" sz="2800" dirty="0"/>
            </a:lvl1pPr>
          </a:lstStyle>
          <a:p>
            <a:r>
              <a:rPr kumimoji="0" lang="fr-FR"/>
              <a:t>Modifiez le style du titre</a:t>
            </a:r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7902558" y="6336704"/>
            <a:ext cx="468126" cy="46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916254" y="6373945"/>
            <a:ext cx="762000" cy="365125"/>
          </a:xfrm>
          <a:prstGeom prst="rect">
            <a:avLst/>
          </a:prstGeom>
        </p:spPr>
        <p:txBody>
          <a:bodyPr/>
          <a:lstStyle/>
          <a:p>
            <a:fld id="{4439303F-B7A7-4CA3-92C8-EA3222A992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0744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et contenu"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709160"/>
          </a:xfrm>
          <a:solidFill>
            <a:srgbClr val="4F6386">
              <a:alpha val="50980"/>
            </a:srgbClr>
          </a:solidFill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  <a:lvl2pPr>
              <a:defRPr>
                <a:solidFill>
                  <a:srgbClr val="FFFF00"/>
                </a:solidFill>
              </a:defRPr>
            </a:lvl2pPr>
            <a:lvl3pPr>
              <a:defRPr>
                <a:solidFill>
                  <a:srgbClr val="FFFF00"/>
                </a:solidFill>
              </a:defRPr>
            </a:lvl3pPr>
            <a:lvl4pPr>
              <a:defRPr>
                <a:solidFill>
                  <a:srgbClr val="FFFF00"/>
                </a:solidFill>
              </a:defRPr>
            </a:lvl4pPr>
            <a:lvl5pPr>
              <a:defRPr>
                <a:solidFill>
                  <a:srgbClr val="FFFF00"/>
                </a:solidFill>
              </a:defRPr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titre 21"/>
          <p:cNvSpPr>
            <a:spLocks noGrp="1"/>
          </p:cNvSpPr>
          <p:nvPr>
            <p:ph type="title"/>
          </p:nvPr>
        </p:nvSpPr>
        <p:spPr>
          <a:xfrm>
            <a:off x="590872" y="274638"/>
            <a:ext cx="8229600" cy="1143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/>
              <a:t>Modifiez le style du titre</a:t>
            </a:r>
            <a:endParaRPr kumimoji="0" lang="en-US" dirty="0"/>
          </a:p>
        </p:txBody>
      </p:sp>
      <p:sp>
        <p:nvSpPr>
          <p:cNvPr id="11" name="Oval 10"/>
          <p:cNvSpPr/>
          <p:nvPr userDrawn="1"/>
        </p:nvSpPr>
        <p:spPr>
          <a:xfrm>
            <a:off x="7902558" y="6336704"/>
            <a:ext cx="468126" cy="46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916254" y="6373945"/>
            <a:ext cx="762000" cy="365125"/>
          </a:xfrm>
          <a:prstGeom prst="rect">
            <a:avLst/>
          </a:prstGeom>
        </p:spPr>
        <p:txBody>
          <a:bodyPr/>
          <a:lstStyle/>
          <a:p>
            <a:fld id="{4439303F-B7A7-4CA3-92C8-EA3222A992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412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97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0872" y="274638"/>
            <a:ext cx="8229600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graphicFrame>
        <p:nvGraphicFramePr>
          <p:cNvPr id="3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131746"/>
              </p:ext>
            </p:extLst>
          </p:nvPr>
        </p:nvGraphicFramePr>
        <p:xfrm>
          <a:off x="590872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102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0872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0872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78697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590872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78697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12" name="Oval 11"/>
          <p:cNvSpPr/>
          <p:nvPr/>
        </p:nvSpPr>
        <p:spPr>
          <a:xfrm>
            <a:off x="7902558" y="6336704"/>
            <a:ext cx="468126" cy="46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916254" y="6373945"/>
            <a:ext cx="762000" cy="365125"/>
          </a:xfrm>
          <a:prstGeom prst="rect">
            <a:avLst/>
          </a:prstGeom>
        </p:spPr>
        <p:txBody>
          <a:bodyPr/>
          <a:lstStyle/>
          <a:p>
            <a:fld id="{4439303F-B7A7-4CA3-92C8-EA3222A992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0872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590872" y="1556792"/>
            <a:ext cx="4040188" cy="45693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78697" y="1556792"/>
            <a:ext cx="4041775" cy="45693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12" name="Oval 11"/>
          <p:cNvSpPr/>
          <p:nvPr userDrawn="1"/>
        </p:nvSpPr>
        <p:spPr>
          <a:xfrm>
            <a:off x="7902558" y="6336704"/>
            <a:ext cx="468126" cy="46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916254" y="6373945"/>
            <a:ext cx="762000" cy="365125"/>
          </a:xfrm>
          <a:prstGeom prst="rect">
            <a:avLst/>
          </a:prstGeom>
        </p:spPr>
        <p:txBody>
          <a:bodyPr/>
          <a:lstStyle/>
          <a:p>
            <a:fld id="{4439303F-B7A7-4CA3-92C8-EA3222A992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398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0872" y="274638"/>
            <a:ext cx="8229600" cy="11430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8" name="Oval 7"/>
          <p:cNvSpPr/>
          <p:nvPr/>
        </p:nvSpPr>
        <p:spPr>
          <a:xfrm>
            <a:off x="7902558" y="6336704"/>
            <a:ext cx="468126" cy="46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916254" y="6373945"/>
            <a:ext cx="762000" cy="365125"/>
          </a:xfrm>
          <a:prstGeom prst="rect">
            <a:avLst/>
          </a:prstGeom>
        </p:spPr>
        <p:txBody>
          <a:bodyPr/>
          <a:lstStyle/>
          <a:p>
            <a:fld id="{4439303F-B7A7-4CA3-92C8-EA3222A992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174313872"/>
              </p:ext>
            </p:extLst>
          </p:nvPr>
        </p:nvGraphicFramePr>
        <p:xfrm>
          <a:off x="359532" y="836712"/>
          <a:ext cx="842493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val 7"/>
          <p:cNvSpPr/>
          <p:nvPr/>
        </p:nvSpPr>
        <p:spPr>
          <a:xfrm>
            <a:off x="7902558" y="6336704"/>
            <a:ext cx="468126" cy="46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916254" y="6373945"/>
            <a:ext cx="762000" cy="365125"/>
          </a:xfrm>
          <a:prstGeom prst="rect">
            <a:avLst/>
          </a:prstGeom>
        </p:spPr>
        <p:txBody>
          <a:bodyPr/>
          <a:lstStyle/>
          <a:p>
            <a:fld id="{4439303F-B7A7-4CA3-92C8-EA3222A99277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Espace réservé du titre 21"/>
          <p:cNvSpPr>
            <a:spLocks noGrp="1"/>
          </p:cNvSpPr>
          <p:nvPr>
            <p:ph type="title"/>
          </p:nvPr>
        </p:nvSpPr>
        <p:spPr>
          <a:xfrm>
            <a:off x="590872" y="274638"/>
            <a:ext cx="8229600" cy="1143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/>
              <a:t>Modifiez le style du titre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75979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1">
                <a:tint val="66000"/>
                <a:satMod val="160000"/>
                <a:lumMod val="44000"/>
              </a:schemeClr>
            </a:gs>
            <a:gs pos="78000">
              <a:schemeClr val="accent1">
                <a:tint val="44500"/>
                <a:satMod val="160000"/>
              </a:schemeClr>
            </a:gs>
            <a:gs pos="93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23528" y="-1746"/>
            <a:ext cx="0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95536" y="0"/>
            <a:ext cx="0" cy="6858000"/>
          </a:xfrm>
          <a:prstGeom prst="lin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229600" cy="1143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68612" y="-1746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dirty="0"/>
              <a:t>Modifiez les styles du texte du masque</a:t>
            </a:r>
          </a:p>
          <a:p>
            <a:pPr lvl="1" eaLnBrk="1" latinLnBrk="0" hangingPunct="1"/>
            <a:r>
              <a:rPr kumimoji="0" lang="fr-FR" dirty="0"/>
              <a:t>Deuxième niveau</a:t>
            </a:r>
          </a:p>
          <a:p>
            <a:pPr lvl="2" eaLnBrk="1" latinLnBrk="0" hangingPunct="1"/>
            <a:r>
              <a:rPr kumimoji="0" lang="fr-FR" dirty="0"/>
              <a:t>Troisième niveau</a:t>
            </a:r>
          </a:p>
          <a:p>
            <a:pPr lvl="3" eaLnBrk="1" latinLnBrk="0" hangingPunct="1"/>
            <a:r>
              <a:rPr kumimoji="0" lang="fr-FR" dirty="0"/>
              <a:t>Quatrième niveau</a:t>
            </a:r>
          </a:p>
          <a:p>
            <a:pPr lvl="4" eaLnBrk="1" latinLnBrk="0" hangingPunct="1"/>
            <a:r>
              <a:rPr kumimoji="0" lang="fr-FR" dirty="0"/>
              <a:t>Cinquième niveau</a:t>
            </a:r>
            <a:endParaRPr kumimoji="0" lang="en-US" dirty="0"/>
          </a:p>
        </p:txBody>
      </p:sp>
      <p:sp>
        <p:nvSpPr>
          <p:cNvPr id="2" name="Oval 1"/>
          <p:cNvSpPr/>
          <p:nvPr/>
        </p:nvSpPr>
        <p:spPr>
          <a:xfrm>
            <a:off x="622412" y="6226460"/>
            <a:ext cx="554360" cy="55436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Oval 4"/>
          <p:cNvSpPr/>
          <p:nvPr/>
        </p:nvSpPr>
        <p:spPr>
          <a:xfrm>
            <a:off x="107504" y="5733256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" name="Oval 2"/>
          <p:cNvSpPr/>
          <p:nvPr/>
        </p:nvSpPr>
        <p:spPr>
          <a:xfrm>
            <a:off x="1403648" y="6342856"/>
            <a:ext cx="205172" cy="20517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036496" y="-27384"/>
            <a:ext cx="0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108504" y="-25638"/>
            <a:ext cx="0" cy="6858000"/>
          </a:xfrm>
          <a:prstGeom prst="lin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981580" y="-27384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4" r:id="rId3"/>
    <p:sldLayoutId id="2147483677" r:id="rId4"/>
    <p:sldLayoutId id="2147483669" r:id="rId5"/>
    <p:sldLayoutId id="2147483665" r:id="rId6"/>
    <p:sldLayoutId id="2147483676" r:id="rId7"/>
    <p:sldLayoutId id="2147483666" r:id="rId8"/>
    <p:sldLayoutId id="2147483668" r:id="rId9"/>
    <p:sldLayoutId id="214748369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rtl="0" eaLnBrk="1" latinLnBrk="0" hangingPunct="1">
        <a:spcBef>
          <a:spcPct val="0"/>
        </a:spcBef>
        <a:buNone/>
        <a:defRPr kumimoji="0" lang="en-US" sz="4100" b="1" kern="1200" cap="none" baseline="0" dirty="0">
          <a:ln w="6350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97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000">
              <a:schemeClr val="accent1">
                <a:tint val="66000"/>
                <a:satMod val="160000"/>
                <a:lumMod val="44000"/>
              </a:schemeClr>
            </a:gs>
            <a:gs pos="78000">
              <a:schemeClr val="accent1">
                <a:tint val="44500"/>
                <a:satMod val="160000"/>
              </a:schemeClr>
            </a:gs>
            <a:gs pos="93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23528" y="-1746"/>
            <a:ext cx="0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95536" y="0"/>
            <a:ext cx="0" cy="6858000"/>
          </a:xfrm>
          <a:prstGeom prst="lin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229600" cy="1143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68612" y="-1746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dirty="0"/>
              <a:t>Modifiez les styles du texte du masque</a:t>
            </a:r>
          </a:p>
          <a:p>
            <a:pPr lvl="1" eaLnBrk="1" latinLnBrk="0" hangingPunct="1"/>
            <a:r>
              <a:rPr kumimoji="0" lang="fr-FR" dirty="0"/>
              <a:t>Deuxième niveau</a:t>
            </a:r>
          </a:p>
          <a:p>
            <a:pPr lvl="2" eaLnBrk="1" latinLnBrk="0" hangingPunct="1"/>
            <a:r>
              <a:rPr kumimoji="0" lang="fr-FR" dirty="0"/>
              <a:t>Troisième niveau</a:t>
            </a:r>
          </a:p>
          <a:p>
            <a:pPr lvl="3" eaLnBrk="1" latinLnBrk="0" hangingPunct="1"/>
            <a:r>
              <a:rPr kumimoji="0" lang="fr-FR" dirty="0"/>
              <a:t>Quatrième niveau</a:t>
            </a:r>
          </a:p>
          <a:p>
            <a:pPr lvl="4" eaLnBrk="1" latinLnBrk="0" hangingPunct="1"/>
            <a:r>
              <a:rPr kumimoji="0" lang="fr-FR" dirty="0"/>
              <a:t>Cinquième niveau</a:t>
            </a:r>
            <a:endParaRPr kumimoji="0" lang="en-US" dirty="0"/>
          </a:p>
        </p:txBody>
      </p:sp>
      <p:sp>
        <p:nvSpPr>
          <p:cNvPr id="2" name="Oval 1"/>
          <p:cNvSpPr/>
          <p:nvPr/>
        </p:nvSpPr>
        <p:spPr>
          <a:xfrm>
            <a:off x="622412" y="6226460"/>
            <a:ext cx="554360" cy="55436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07504" y="5733256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prstClr val="white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403648" y="6342856"/>
            <a:ext cx="205172" cy="20517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9036496" y="-27384"/>
            <a:ext cx="0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108504" y="-25638"/>
            <a:ext cx="0" cy="6858000"/>
          </a:xfrm>
          <a:prstGeom prst="lin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981580" y="-27384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994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rtl="0" eaLnBrk="1" latinLnBrk="0" hangingPunct="1">
        <a:spcBef>
          <a:spcPct val="0"/>
        </a:spcBef>
        <a:buNone/>
        <a:defRPr kumimoji="0" lang="en-US" sz="4100" b="1" kern="1200" cap="none" baseline="0" dirty="0">
          <a:ln w="6350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97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18" Type="http://schemas.openxmlformats.org/officeDocument/2006/relationships/diagramLayout" Target="../diagrams/layout5.xml"/><Relationship Id="rId26" Type="http://schemas.microsoft.com/office/2007/relationships/diagramDrawing" Target="../diagrams/drawing6.xml"/><Relationship Id="rId3" Type="http://schemas.openxmlformats.org/officeDocument/2006/relationships/image" Target="../media/image4.png"/><Relationship Id="rId21" Type="http://schemas.microsoft.com/office/2007/relationships/diagramDrawing" Target="../diagrams/drawing5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diagramData" Target="../diagrams/data5.xml"/><Relationship Id="rId25" Type="http://schemas.openxmlformats.org/officeDocument/2006/relationships/diagramColors" Target="../diagrams/colors6.xml"/><Relationship Id="rId2" Type="http://schemas.openxmlformats.org/officeDocument/2006/relationships/image" Target="../media/image3.emf"/><Relationship Id="rId16" Type="http://schemas.microsoft.com/office/2007/relationships/diagramDrawing" Target="../diagrams/drawing4.xml"/><Relationship Id="rId20" Type="http://schemas.openxmlformats.org/officeDocument/2006/relationships/diagramColors" Target="../diagrams/colors5.xml"/><Relationship Id="rId29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11" Type="http://schemas.microsoft.com/office/2007/relationships/diagramDrawing" Target="../diagrams/drawing3.xml"/><Relationship Id="rId24" Type="http://schemas.openxmlformats.org/officeDocument/2006/relationships/diagramQuickStyle" Target="../diagrams/quickStyle6.xml"/><Relationship Id="rId5" Type="http://schemas.openxmlformats.org/officeDocument/2006/relationships/image" Target="../media/image6.png"/><Relationship Id="rId15" Type="http://schemas.openxmlformats.org/officeDocument/2006/relationships/diagramColors" Target="../diagrams/colors4.xml"/><Relationship Id="rId23" Type="http://schemas.openxmlformats.org/officeDocument/2006/relationships/diagramLayout" Target="../diagrams/layout6.xml"/><Relationship Id="rId28" Type="http://schemas.openxmlformats.org/officeDocument/2006/relationships/image" Target="../media/image9.png"/><Relationship Id="rId10" Type="http://schemas.openxmlformats.org/officeDocument/2006/relationships/diagramColors" Target="../diagrams/colors3.xml"/><Relationship Id="rId19" Type="http://schemas.openxmlformats.org/officeDocument/2006/relationships/diagramQuickStyle" Target="../diagrams/quickStyle5.xml"/><Relationship Id="rId4" Type="http://schemas.openxmlformats.org/officeDocument/2006/relationships/image" Target="../media/image5.png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Relationship Id="rId22" Type="http://schemas.openxmlformats.org/officeDocument/2006/relationships/diagramData" Target="../diagrams/data6.xml"/><Relationship Id="rId27" Type="http://schemas.openxmlformats.org/officeDocument/2006/relationships/image" Target="../media/image8.png"/><Relationship Id="rId30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12.png"/><Relationship Id="rId12" Type="http://schemas.openxmlformats.org/officeDocument/2006/relationships/image" Target="../media/image17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openxmlformats.org/officeDocument/2006/relationships/image" Target="../media/image16.png"/><Relationship Id="rId5" Type="http://schemas.openxmlformats.org/officeDocument/2006/relationships/diagramColors" Target="../diagrams/colors7.xml"/><Relationship Id="rId10" Type="http://schemas.openxmlformats.org/officeDocument/2006/relationships/image" Target="../media/image15.png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diagramData" Target="../diagrams/data10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17" Type="http://schemas.microsoft.com/office/2007/relationships/diagramDrawing" Target="../diagrams/drawing10.xml"/><Relationship Id="rId2" Type="http://schemas.openxmlformats.org/officeDocument/2006/relationships/image" Target="../media/image18.jpg"/><Relationship Id="rId16" Type="http://schemas.openxmlformats.org/officeDocument/2006/relationships/diagramColors" Target="../diagrams/colors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Relationship Id="rId14" Type="http://schemas.openxmlformats.org/officeDocument/2006/relationships/diagramLayout" Target="../diagrams/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Themes Effects on Objects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en-GB" smtClean="0"/>
              <a:t>1</a:t>
            </a:fld>
            <a:endParaRPr lang="en-GB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252" y="2276872"/>
            <a:ext cx="2682562" cy="29834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6" name="Groupe 5"/>
          <p:cNvGrpSpPr/>
          <p:nvPr/>
        </p:nvGrpSpPr>
        <p:grpSpPr>
          <a:xfrm rot="2954944">
            <a:off x="7584622" y="551215"/>
            <a:ext cx="1714563" cy="374737"/>
            <a:chOff x="1835696" y="3598345"/>
            <a:chExt cx="5691421" cy="1243924"/>
          </a:xfrm>
        </p:grpSpPr>
        <p:pic>
          <p:nvPicPr>
            <p:cNvPr id="7" name="Imag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3861" y="3598345"/>
              <a:ext cx="1226926" cy="121930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5696" y="3598345"/>
              <a:ext cx="1226926" cy="121930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2026" y="3598345"/>
              <a:ext cx="1226926" cy="122692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0191" y="3615343"/>
              <a:ext cx="1226926" cy="122692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graphicFrame>
        <p:nvGraphicFramePr>
          <p:cNvPr id="11" name="Diagramme 5"/>
          <p:cNvGraphicFramePr/>
          <p:nvPr>
            <p:extLst/>
          </p:nvPr>
        </p:nvGraphicFramePr>
        <p:xfrm>
          <a:off x="720080" y="1196752"/>
          <a:ext cx="4572000" cy="1187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2" name="Diagramme 5"/>
          <p:cNvGraphicFramePr/>
          <p:nvPr>
            <p:extLst/>
          </p:nvPr>
        </p:nvGraphicFramePr>
        <p:xfrm>
          <a:off x="720080" y="2492570"/>
          <a:ext cx="4572000" cy="1187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3" name="Diagramme 5"/>
          <p:cNvGraphicFramePr/>
          <p:nvPr>
            <p:extLst/>
          </p:nvPr>
        </p:nvGraphicFramePr>
        <p:xfrm>
          <a:off x="720080" y="3788388"/>
          <a:ext cx="4572000" cy="1187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4" name="Diagramme 5"/>
          <p:cNvGraphicFramePr/>
          <p:nvPr>
            <p:extLst/>
          </p:nvPr>
        </p:nvGraphicFramePr>
        <p:xfrm>
          <a:off x="720080" y="5084207"/>
          <a:ext cx="4572000" cy="1187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pic>
        <p:nvPicPr>
          <p:cNvPr id="15" name="Image 9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22" y="4276773"/>
            <a:ext cx="576064" cy="5760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Image 11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22" y="2914420"/>
            <a:ext cx="576064" cy="5760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Image 7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912" y="5517232"/>
            <a:ext cx="576064" cy="5724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Image 8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60" y="1631440"/>
            <a:ext cx="576064" cy="5724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2354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11" grpId="1">
        <p:bldAsOne/>
      </p:bldGraphic>
      <p:bldGraphic spid="12" grpId="0">
        <p:bldAsOne/>
      </p:bldGraphic>
      <p:bldGraphic spid="12" grpId="1">
        <p:bldAsOne/>
      </p:bldGraphic>
      <p:bldGraphic spid="13" grpId="0">
        <p:bldAsOne/>
      </p:bldGraphic>
      <p:bldGraphic spid="13" grpId="1">
        <p:bldAsOne/>
      </p:bldGraphic>
      <p:bldGraphic spid="14" grpId="0">
        <p:bldAsOne/>
      </p:bldGraphic>
      <p:bldGraphic spid="14" grpId="1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880" y="1844824"/>
            <a:ext cx="4741030" cy="4421128"/>
          </a:xfrm>
        </p:spPr>
        <p:txBody>
          <a:bodyPr/>
          <a:lstStyle/>
          <a:p>
            <a:r>
              <a:rPr lang="fr-BE" dirty="0"/>
              <a:t>Il s’agit de la trame de base de l’alphabet braille</a:t>
            </a:r>
          </a:p>
          <a:p>
            <a:r>
              <a:rPr lang="fr-BE" dirty="0"/>
              <a:t>Avec la composition des points « sortis » - pas sorti un aveugle sait lire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10</a:t>
            </a:fld>
            <a:endParaRPr lang="fr-BE"/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B0AA5701-B7D8-4A9F-885D-15234BB5B238}"/>
              </a:ext>
            </a:extLst>
          </p:cNvPr>
          <p:cNvGrpSpPr/>
          <p:nvPr/>
        </p:nvGrpSpPr>
        <p:grpSpPr>
          <a:xfrm>
            <a:off x="950913" y="2349235"/>
            <a:ext cx="2180928" cy="2951973"/>
            <a:chOff x="3615209" y="2349235"/>
            <a:chExt cx="2180928" cy="295197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6A369D-F7DF-46EB-8C8A-2F6D4B15ABCF}"/>
                </a:ext>
              </a:extLst>
            </p:cNvPr>
            <p:cNvSpPr/>
            <p:nvPr/>
          </p:nvSpPr>
          <p:spPr>
            <a:xfrm>
              <a:off x="3615209" y="2349235"/>
              <a:ext cx="2180928" cy="2951973"/>
            </a:xfrm>
            <a:prstGeom prst="rect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8E925283-8F7D-43EB-8EAD-E0EBEDE55EF7}"/>
                </a:ext>
              </a:extLst>
            </p:cNvPr>
            <p:cNvSpPr/>
            <p:nvPr/>
          </p:nvSpPr>
          <p:spPr>
            <a:xfrm>
              <a:off x="3851920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48DDC4DC-B9BF-428E-9DDA-27156D3BC915}"/>
                </a:ext>
              </a:extLst>
            </p:cNvPr>
            <p:cNvSpPr/>
            <p:nvPr/>
          </p:nvSpPr>
          <p:spPr>
            <a:xfrm>
              <a:off x="5004048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3492ED1D-A03F-411A-BC94-637B7C324961}"/>
                </a:ext>
              </a:extLst>
            </p:cNvPr>
            <p:cNvSpPr/>
            <p:nvPr/>
          </p:nvSpPr>
          <p:spPr>
            <a:xfrm>
              <a:off x="3851920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72EC6869-5A58-42D8-8002-B5C73AF8E0B7}"/>
                </a:ext>
              </a:extLst>
            </p:cNvPr>
            <p:cNvSpPr/>
            <p:nvPr/>
          </p:nvSpPr>
          <p:spPr>
            <a:xfrm>
              <a:off x="5004048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DDCD53E8-9A99-48DE-8992-E2AADD8AC875}"/>
                </a:ext>
              </a:extLst>
            </p:cNvPr>
            <p:cNvSpPr/>
            <p:nvPr/>
          </p:nvSpPr>
          <p:spPr>
            <a:xfrm>
              <a:off x="3851920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731CFC2-4D46-4B20-A68D-0BDE36DDCE60}"/>
                </a:ext>
              </a:extLst>
            </p:cNvPr>
            <p:cNvSpPr/>
            <p:nvPr/>
          </p:nvSpPr>
          <p:spPr>
            <a:xfrm>
              <a:off x="5004048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</p:spTree>
    <p:extLst>
      <p:ext uri="{BB962C8B-B14F-4D97-AF65-F5344CB8AC3E}">
        <p14:creationId xmlns:p14="http://schemas.microsoft.com/office/powerpoint/2010/main" val="376532826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880" y="1844824"/>
            <a:ext cx="4741030" cy="4421128"/>
          </a:xfrm>
        </p:spPr>
        <p:txBody>
          <a:bodyPr/>
          <a:lstStyle/>
          <a:p>
            <a:r>
              <a:rPr lang="fr-BE" dirty="0"/>
              <a:t>S’il n’utilise qu’un seul bit, il ne pourra avoir que 2 possibilités :</a:t>
            </a:r>
          </a:p>
          <a:p>
            <a:pPr lvl="1"/>
            <a:r>
              <a:rPr lang="fr-BE" dirty="0"/>
              <a:t>0</a:t>
            </a:r>
          </a:p>
          <a:p>
            <a:pPr lvl="1"/>
            <a:r>
              <a:rPr lang="fr-BE" dirty="0"/>
              <a:t>1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11</a:t>
            </a:fld>
            <a:endParaRPr lang="fr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6A369D-F7DF-46EB-8C8A-2F6D4B15ABCF}"/>
              </a:ext>
            </a:extLst>
          </p:cNvPr>
          <p:cNvSpPr/>
          <p:nvPr/>
        </p:nvSpPr>
        <p:spPr>
          <a:xfrm>
            <a:off x="950913" y="2349235"/>
            <a:ext cx="2180928" cy="295197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E925283-8F7D-43EB-8EAD-E0EBEDE55EF7}"/>
              </a:ext>
            </a:extLst>
          </p:cNvPr>
          <p:cNvSpPr/>
          <p:nvPr/>
        </p:nvSpPr>
        <p:spPr>
          <a:xfrm>
            <a:off x="1187624" y="2564904"/>
            <a:ext cx="576064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374306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880" y="1844824"/>
            <a:ext cx="4741030" cy="4421128"/>
          </a:xfrm>
        </p:spPr>
        <p:txBody>
          <a:bodyPr/>
          <a:lstStyle/>
          <a:p>
            <a:r>
              <a:rPr lang="fr-BE" dirty="0"/>
              <a:t>S’il utilise 2 bits, il pourra avoir 4 possibilités :</a:t>
            </a:r>
          </a:p>
          <a:p>
            <a:pPr lvl="1"/>
            <a:r>
              <a:rPr lang="fr-BE" dirty="0"/>
              <a:t>00</a:t>
            </a:r>
          </a:p>
          <a:p>
            <a:pPr lvl="1"/>
            <a:r>
              <a:rPr lang="fr-BE" dirty="0"/>
              <a:t>10</a:t>
            </a:r>
          </a:p>
          <a:p>
            <a:pPr lvl="1"/>
            <a:r>
              <a:rPr lang="fr-BE" dirty="0"/>
              <a:t>01</a:t>
            </a:r>
          </a:p>
          <a:p>
            <a:pPr lvl="1"/>
            <a:r>
              <a:rPr lang="fr-BE" dirty="0"/>
              <a:t>11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12</a:t>
            </a:fld>
            <a:endParaRPr lang="fr-B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7F81FD5-5FF5-4DB2-822B-BAE136394838}"/>
              </a:ext>
            </a:extLst>
          </p:cNvPr>
          <p:cNvSpPr/>
          <p:nvPr/>
        </p:nvSpPr>
        <p:spPr>
          <a:xfrm>
            <a:off x="971600" y="2348880"/>
            <a:ext cx="2180928" cy="295197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E8D30D39-581D-493B-9F17-D9E512EE7195}"/>
              </a:ext>
            </a:extLst>
          </p:cNvPr>
          <p:cNvSpPr/>
          <p:nvPr/>
        </p:nvSpPr>
        <p:spPr>
          <a:xfrm>
            <a:off x="1208311" y="2564549"/>
            <a:ext cx="576064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052437E-6F52-4FA8-81DC-13BF723B1B4A}"/>
              </a:ext>
            </a:extLst>
          </p:cNvPr>
          <p:cNvSpPr/>
          <p:nvPr/>
        </p:nvSpPr>
        <p:spPr>
          <a:xfrm>
            <a:off x="2360439" y="2564549"/>
            <a:ext cx="576064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13887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880" y="1844824"/>
            <a:ext cx="4741030" cy="4421128"/>
          </a:xfrm>
        </p:spPr>
        <p:txBody>
          <a:bodyPr/>
          <a:lstStyle/>
          <a:p>
            <a:r>
              <a:rPr lang="fr-BE" dirty="0"/>
              <a:t>Continuons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13</a:t>
            </a:fld>
            <a:endParaRPr lang="fr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6A369D-F7DF-46EB-8C8A-2F6D4B15ABCF}"/>
              </a:ext>
            </a:extLst>
          </p:cNvPr>
          <p:cNvSpPr/>
          <p:nvPr/>
        </p:nvSpPr>
        <p:spPr>
          <a:xfrm>
            <a:off x="950913" y="2349235"/>
            <a:ext cx="2180928" cy="295197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E925283-8F7D-43EB-8EAD-E0EBEDE55EF7}"/>
              </a:ext>
            </a:extLst>
          </p:cNvPr>
          <p:cNvSpPr/>
          <p:nvPr/>
        </p:nvSpPr>
        <p:spPr>
          <a:xfrm>
            <a:off x="1187624" y="2564904"/>
            <a:ext cx="576064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/>
              <a:t>2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8DDC4DC-B9BF-428E-9DDA-27156D3BC915}"/>
              </a:ext>
            </a:extLst>
          </p:cNvPr>
          <p:cNvSpPr/>
          <p:nvPr/>
        </p:nvSpPr>
        <p:spPr>
          <a:xfrm>
            <a:off x="2339752" y="2564904"/>
            <a:ext cx="576064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400" dirty="0"/>
              <a:t>4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492ED1D-A03F-411A-BC94-637B7C324961}"/>
              </a:ext>
            </a:extLst>
          </p:cNvPr>
          <p:cNvSpPr/>
          <p:nvPr/>
        </p:nvSpPr>
        <p:spPr>
          <a:xfrm>
            <a:off x="1187624" y="3490299"/>
            <a:ext cx="576064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/>
              <a:t>8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72EC6869-5A58-42D8-8002-B5C73AF8E0B7}"/>
              </a:ext>
            </a:extLst>
          </p:cNvPr>
          <p:cNvSpPr/>
          <p:nvPr/>
        </p:nvSpPr>
        <p:spPr>
          <a:xfrm>
            <a:off x="2339752" y="3490299"/>
            <a:ext cx="576064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/>
              <a:t>16</a:t>
            </a:r>
            <a:endParaRPr lang="fr-BE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DDCD53E8-9A99-48DE-8992-E2AADD8AC875}"/>
              </a:ext>
            </a:extLst>
          </p:cNvPr>
          <p:cNvSpPr/>
          <p:nvPr/>
        </p:nvSpPr>
        <p:spPr>
          <a:xfrm>
            <a:off x="1187624" y="4415694"/>
            <a:ext cx="576064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/>
              <a:t>32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731CFC2-4D46-4B20-A68D-0BDE36DDCE60}"/>
              </a:ext>
            </a:extLst>
          </p:cNvPr>
          <p:cNvSpPr/>
          <p:nvPr/>
        </p:nvSpPr>
        <p:spPr>
          <a:xfrm>
            <a:off x="2339752" y="4415694"/>
            <a:ext cx="576064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/>
              <a:t>64</a:t>
            </a:r>
          </a:p>
        </p:txBody>
      </p:sp>
    </p:spTree>
    <p:extLst>
      <p:ext uri="{BB962C8B-B14F-4D97-AF65-F5344CB8AC3E}">
        <p14:creationId xmlns:p14="http://schemas.microsoft.com/office/powerpoint/2010/main" val="177880818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880" y="1844824"/>
            <a:ext cx="4741030" cy="4421128"/>
          </a:xfrm>
        </p:spPr>
        <p:txBody>
          <a:bodyPr/>
          <a:lstStyle/>
          <a:p>
            <a:r>
              <a:rPr lang="fr-BE" dirty="0"/>
              <a:t>L’aveugle utilise 6 bits, l’ordinateur 8 !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14</a:t>
            </a:fld>
            <a:endParaRPr lang="fr-BE"/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D580BF3F-2124-4DC4-8E63-CA810082F567}"/>
              </a:ext>
            </a:extLst>
          </p:cNvPr>
          <p:cNvGrpSpPr/>
          <p:nvPr/>
        </p:nvGrpSpPr>
        <p:grpSpPr>
          <a:xfrm>
            <a:off x="950913" y="2349235"/>
            <a:ext cx="2180928" cy="2951973"/>
            <a:chOff x="950913" y="2349235"/>
            <a:chExt cx="2180928" cy="295197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6A369D-F7DF-46EB-8C8A-2F6D4B15ABCF}"/>
                </a:ext>
              </a:extLst>
            </p:cNvPr>
            <p:cNvSpPr/>
            <p:nvPr/>
          </p:nvSpPr>
          <p:spPr>
            <a:xfrm>
              <a:off x="950913" y="2349235"/>
              <a:ext cx="2180928" cy="2951973"/>
            </a:xfrm>
            <a:prstGeom prst="rect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8E925283-8F7D-43EB-8EAD-E0EBEDE55EF7}"/>
                </a:ext>
              </a:extLst>
            </p:cNvPr>
            <p:cNvSpPr/>
            <p:nvPr/>
          </p:nvSpPr>
          <p:spPr>
            <a:xfrm>
              <a:off x="1187624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2</a:t>
              </a:r>
            </a:p>
          </p:txBody>
        </p: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48DDC4DC-B9BF-428E-9DDA-27156D3BC915}"/>
                </a:ext>
              </a:extLst>
            </p:cNvPr>
            <p:cNvSpPr/>
            <p:nvPr/>
          </p:nvSpPr>
          <p:spPr>
            <a:xfrm>
              <a:off x="2339752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400" dirty="0"/>
                <a:t>4</a:t>
              </a:r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3492ED1D-A03F-411A-BC94-637B7C324961}"/>
                </a:ext>
              </a:extLst>
            </p:cNvPr>
            <p:cNvSpPr/>
            <p:nvPr/>
          </p:nvSpPr>
          <p:spPr>
            <a:xfrm>
              <a:off x="1187624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8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72EC6869-5A58-42D8-8002-B5C73AF8E0B7}"/>
                </a:ext>
              </a:extLst>
            </p:cNvPr>
            <p:cNvSpPr/>
            <p:nvPr/>
          </p:nvSpPr>
          <p:spPr>
            <a:xfrm>
              <a:off x="2339752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16</a:t>
              </a:r>
              <a:endParaRPr lang="fr-BE" dirty="0"/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DDCD53E8-9A99-48DE-8992-E2AADD8AC875}"/>
                </a:ext>
              </a:extLst>
            </p:cNvPr>
            <p:cNvSpPr/>
            <p:nvPr/>
          </p:nvSpPr>
          <p:spPr>
            <a:xfrm>
              <a:off x="1187624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32</a:t>
              </a:r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731CFC2-4D46-4B20-A68D-0BDE36DDCE60}"/>
                </a:ext>
              </a:extLst>
            </p:cNvPr>
            <p:cNvSpPr/>
            <p:nvPr/>
          </p:nvSpPr>
          <p:spPr>
            <a:xfrm>
              <a:off x="2339752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64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03703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880" y="1844824"/>
            <a:ext cx="4741030" cy="4421128"/>
          </a:xfrm>
        </p:spPr>
        <p:txBody>
          <a:bodyPr/>
          <a:lstStyle/>
          <a:p>
            <a:r>
              <a:rPr lang="fr-BE" dirty="0"/>
              <a:t>L’aveugle utilise 6 bits, l’ordinateur 8 !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15</a:t>
            </a:fld>
            <a:endParaRPr lang="fr-BE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4B1105E8-679C-4903-8BDD-05B42381385E}"/>
              </a:ext>
            </a:extLst>
          </p:cNvPr>
          <p:cNvGrpSpPr/>
          <p:nvPr/>
        </p:nvGrpSpPr>
        <p:grpSpPr>
          <a:xfrm>
            <a:off x="911090" y="1815551"/>
            <a:ext cx="2292758" cy="3818631"/>
            <a:chOff x="911090" y="1815551"/>
            <a:chExt cx="2292758" cy="381863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6A369D-F7DF-46EB-8C8A-2F6D4B15ABCF}"/>
                </a:ext>
              </a:extLst>
            </p:cNvPr>
            <p:cNvSpPr/>
            <p:nvPr/>
          </p:nvSpPr>
          <p:spPr>
            <a:xfrm>
              <a:off x="911090" y="1815551"/>
              <a:ext cx="2292758" cy="3818631"/>
            </a:xfrm>
            <a:prstGeom prst="rect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8E925283-8F7D-43EB-8EAD-E0EBEDE55EF7}"/>
                </a:ext>
              </a:extLst>
            </p:cNvPr>
            <p:cNvSpPr/>
            <p:nvPr/>
          </p:nvSpPr>
          <p:spPr>
            <a:xfrm>
              <a:off x="1187624" y="208351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2</a:t>
              </a:r>
            </a:p>
          </p:txBody>
        </p: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48DDC4DC-B9BF-428E-9DDA-27156D3BC915}"/>
                </a:ext>
              </a:extLst>
            </p:cNvPr>
            <p:cNvSpPr/>
            <p:nvPr/>
          </p:nvSpPr>
          <p:spPr>
            <a:xfrm>
              <a:off x="2339752" y="208351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400" dirty="0"/>
                <a:t>4</a:t>
              </a:r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3492ED1D-A03F-411A-BC94-637B7C324961}"/>
                </a:ext>
              </a:extLst>
            </p:cNvPr>
            <p:cNvSpPr/>
            <p:nvPr/>
          </p:nvSpPr>
          <p:spPr>
            <a:xfrm>
              <a:off x="1187624" y="300890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8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72EC6869-5A58-42D8-8002-B5C73AF8E0B7}"/>
                </a:ext>
              </a:extLst>
            </p:cNvPr>
            <p:cNvSpPr/>
            <p:nvPr/>
          </p:nvSpPr>
          <p:spPr>
            <a:xfrm>
              <a:off x="2339752" y="300890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16</a:t>
              </a:r>
              <a:endParaRPr lang="fr-BE" dirty="0"/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DDCD53E8-9A99-48DE-8992-E2AADD8AC875}"/>
                </a:ext>
              </a:extLst>
            </p:cNvPr>
            <p:cNvSpPr/>
            <p:nvPr/>
          </p:nvSpPr>
          <p:spPr>
            <a:xfrm>
              <a:off x="1187624" y="39343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32</a:t>
              </a:r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731CFC2-4D46-4B20-A68D-0BDE36DDCE60}"/>
                </a:ext>
              </a:extLst>
            </p:cNvPr>
            <p:cNvSpPr/>
            <p:nvPr/>
          </p:nvSpPr>
          <p:spPr>
            <a:xfrm>
              <a:off x="2339752" y="39343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64</a:t>
              </a:r>
            </a:p>
          </p:txBody>
        </p:sp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61D55939-BA97-4356-B758-09B4BDAEED96}"/>
                </a:ext>
              </a:extLst>
            </p:cNvPr>
            <p:cNvSpPr/>
            <p:nvPr/>
          </p:nvSpPr>
          <p:spPr>
            <a:xfrm>
              <a:off x="1030699" y="4627318"/>
              <a:ext cx="889914" cy="88991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128</a:t>
              </a:r>
            </a:p>
          </p:txBody>
        </p:sp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330E67F7-1496-4744-ADAD-34AE591F8E68}"/>
                </a:ext>
              </a:extLst>
            </p:cNvPr>
            <p:cNvSpPr/>
            <p:nvPr/>
          </p:nvSpPr>
          <p:spPr>
            <a:xfrm>
              <a:off x="2195736" y="4640227"/>
              <a:ext cx="864096" cy="86409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BE" sz="1600" dirty="0"/>
                <a:t>256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62860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844824"/>
            <a:ext cx="7261310" cy="4421128"/>
          </a:xfrm>
        </p:spPr>
        <p:txBody>
          <a:bodyPr/>
          <a:lstStyle/>
          <a:p>
            <a:r>
              <a:rPr lang="fr-BE" dirty="0"/>
              <a:t>Encore un belle histoire de Tonton Daniel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16</a:t>
            </a:fld>
            <a:endParaRPr lang="fr-BE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B5D39A32-D0E7-469F-AD5C-7788D828772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2601584" y="2721988"/>
            <a:ext cx="3940831" cy="338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1469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Graphs to use in the slides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en-GB" smtClean="0"/>
              <a:t>2</a:t>
            </a:fld>
            <a:endParaRPr lang="en-GB" dirty="0"/>
          </a:p>
        </p:txBody>
      </p:sp>
      <p:graphicFrame>
        <p:nvGraphicFramePr>
          <p:cNvPr id="6" name="Diagramme 5"/>
          <p:cNvGraphicFramePr/>
          <p:nvPr>
            <p:extLst/>
          </p:nvPr>
        </p:nvGraphicFramePr>
        <p:xfrm>
          <a:off x="-180528" y="1438420"/>
          <a:ext cx="4572000" cy="1187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à coins arrondis 6"/>
          <p:cNvSpPr/>
          <p:nvPr/>
        </p:nvSpPr>
        <p:spPr>
          <a:xfrm>
            <a:off x="2257400" y="3068960"/>
            <a:ext cx="1738536" cy="79208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3861" y="4633348"/>
            <a:ext cx="1226926" cy="121930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35696" y="4633348"/>
            <a:ext cx="1226926" cy="121930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12026" y="4633348"/>
            <a:ext cx="1226926" cy="122692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60232" y="2811567"/>
            <a:ext cx="1097375" cy="1204064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00191" y="4650346"/>
            <a:ext cx="1226926" cy="1226926"/>
          </a:xfrm>
          <a:prstGeom prst="rect">
            <a:avLst/>
          </a:prstGeom>
        </p:spPr>
      </p:pic>
      <p:grpSp>
        <p:nvGrpSpPr>
          <p:cNvPr id="13" name="Groupe 12"/>
          <p:cNvGrpSpPr/>
          <p:nvPr/>
        </p:nvGrpSpPr>
        <p:grpSpPr>
          <a:xfrm rot="2954944">
            <a:off x="7439972" y="2186685"/>
            <a:ext cx="1714563" cy="374737"/>
            <a:chOff x="1835696" y="3598345"/>
            <a:chExt cx="5691421" cy="1243924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323861" y="3598345"/>
              <a:ext cx="1226926" cy="121930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5" name="Image 1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835696" y="3598345"/>
              <a:ext cx="1226926" cy="121930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812026" y="3598345"/>
              <a:ext cx="1226926" cy="122692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7" name="Image 16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300191" y="3615343"/>
              <a:ext cx="1226926" cy="122692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pic>
        <p:nvPicPr>
          <p:cNvPr id="3076" name="Picture 4" descr="http://www.ctccomputertraining.com/tips/Office2010Logo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250" y="2821061"/>
            <a:ext cx="1206000" cy="12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Cloud 19"/>
          <p:cNvSpPr/>
          <p:nvPr/>
        </p:nvSpPr>
        <p:spPr>
          <a:xfrm>
            <a:off x="-1191477" y="2615342"/>
            <a:ext cx="3240360" cy="208823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Resizable</a:t>
            </a:r>
          </a:p>
        </p:txBody>
      </p:sp>
      <p:sp>
        <p:nvSpPr>
          <p:cNvPr id="21" name="Down Arrow 20"/>
          <p:cNvSpPr/>
          <p:nvPr/>
        </p:nvSpPr>
        <p:spPr>
          <a:xfrm rot="2700000">
            <a:off x="3964018" y="1323337"/>
            <a:ext cx="1368152" cy="1839924"/>
          </a:xfrm>
          <a:prstGeom prst="downArrow">
            <a:avLst>
              <a:gd name="adj1" fmla="val 21448"/>
              <a:gd name="adj2" fmla="val 756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154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6" grpId="1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GB" dirty="0"/>
              <a:t>Your trainer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en-GB" smtClean="0"/>
              <a:t>3</a:t>
            </a:fld>
            <a:endParaRPr lang="en-GB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069" y="439042"/>
            <a:ext cx="1520185" cy="19571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graphicFrame>
        <p:nvGraphicFramePr>
          <p:cNvPr id="7" name="Diagramme 5"/>
          <p:cNvGraphicFramePr/>
          <p:nvPr>
            <p:extLst>
              <p:ext uri="{D42A27DB-BD31-4B8C-83A1-F6EECF244321}">
                <p14:modId xmlns:p14="http://schemas.microsoft.com/office/powerpoint/2010/main" val="3670038908"/>
              </p:ext>
            </p:extLst>
          </p:nvPr>
        </p:nvGraphicFramePr>
        <p:xfrm>
          <a:off x="720080" y="1196752"/>
          <a:ext cx="4572000" cy="1187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me 5"/>
          <p:cNvGraphicFramePr/>
          <p:nvPr>
            <p:extLst>
              <p:ext uri="{D42A27DB-BD31-4B8C-83A1-F6EECF244321}">
                <p14:modId xmlns:p14="http://schemas.microsoft.com/office/powerpoint/2010/main" val="1538457603"/>
              </p:ext>
            </p:extLst>
          </p:nvPr>
        </p:nvGraphicFramePr>
        <p:xfrm>
          <a:off x="720080" y="2492896"/>
          <a:ext cx="4572000" cy="1187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Diagramme 5"/>
          <p:cNvGraphicFramePr/>
          <p:nvPr>
            <p:extLst>
              <p:ext uri="{D42A27DB-BD31-4B8C-83A1-F6EECF244321}">
                <p14:modId xmlns:p14="http://schemas.microsoft.com/office/powerpoint/2010/main" val="812507816"/>
              </p:ext>
            </p:extLst>
          </p:nvPr>
        </p:nvGraphicFramePr>
        <p:xfrm>
          <a:off x="720080" y="3789040"/>
          <a:ext cx="4572000" cy="1187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1" name="Cloud 19"/>
          <p:cNvSpPr/>
          <p:nvPr/>
        </p:nvSpPr>
        <p:spPr>
          <a:xfrm>
            <a:off x="3923928" y="4462253"/>
            <a:ext cx="5093406" cy="208823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www.cadacom.be</a:t>
            </a:r>
          </a:p>
        </p:txBody>
      </p:sp>
    </p:spTree>
    <p:extLst>
      <p:ext uri="{BB962C8B-B14F-4D97-AF65-F5344CB8AC3E}">
        <p14:creationId xmlns:p14="http://schemas.microsoft.com/office/powerpoint/2010/main" val="2892487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  <p:bldGraphic spid="10" grpId="0">
        <p:bldAsOne/>
      </p:bldGraphic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Forme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709160"/>
          </a:xfrm>
        </p:spPr>
        <p:txBody>
          <a:bodyPr/>
          <a:lstStyle/>
          <a:p>
            <a:r>
              <a:rPr lang="fr-BE" dirty="0"/>
              <a:t>La plus petite unité de travail est le </a:t>
            </a:r>
            <a:r>
              <a:rPr lang="fr-B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</a:t>
            </a:r>
          </a:p>
        </p:txBody>
      </p:sp>
      <p:sp>
        <p:nvSpPr>
          <p:cNvPr id="3" name="MaForme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MaForme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4</a:t>
            </a:fld>
            <a:endParaRPr lang="fr-BE"/>
          </a:p>
        </p:txBody>
      </p:sp>
      <p:pic>
        <p:nvPicPr>
          <p:cNvPr id="1026" name="MaForme4" descr="RÃ©sultat de recherche d'images pour &quot;bit&quot;">
            <a:extLst>
              <a:ext uri="{FF2B5EF4-FFF2-40B4-BE49-F238E27FC236}">
                <a16:creationId xmlns:a16="http://schemas.microsoft.com/office/drawing/2014/main" id="{3B0BD4F0-599F-44EA-98B7-A32CD81CC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143" y="1790071"/>
            <a:ext cx="4583874" cy="4583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1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709160"/>
          </a:xfrm>
        </p:spPr>
        <p:txBody>
          <a:bodyPr/>
          <a:lstStyle/>
          <a:p>
            <a:r>
              <a:rPr lang="fr-BE" dirty="0"/>
              <a:t>Il ne peut prendre que 2 valeurs :</a:t>
            </a:r>
            <a:endParaRPr lang="fr-B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5</a:t>
            </a:fld>
            <a:endParaRPr lang="fr-BE"/>
          </a:p>
        </p:txBody>
      </p:sp>
      <p:pic>
        <p:nvPicPr>
          <p:cNvPr id="2050" name="Picture 2" descr="RÃ©sultat de recherche d'images pour &quot;bit&quot;">
            <a:extLst>
              <a:ext uri="{FF2B5EF4-FFF2-40B4-BE49-F238E27FC236}">
                <a16:creationId xmlns:a16="http://schemas.microsoft.com/office/drawing/2014/main" id="{4BD59F95-A4FC-403F-99EA-9ABE40B17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006" y="2780928"/>
            <a:ext cx="4286250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92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709160"/>
          </a:xfrm>
        </p:spPr>
        <p:txBody>
          <a:bodyPr/>
          <a:lstStyle/>
          <a:p>
            <a:r>
              <a:rPr lang="fr-BE" dirty="0"/>
              <a:t>1 Byte = 1 </a:t>
            </a:r>
            <a:r>
              <a:rPr lang="fr-BE" b="1" u="sng" dirty="0">
                <a:solidFill>
                  <a:srgbClr val="FF0000"/>
                </a:solidFill>
              </a:rPr>
              <a:t>Oct</a:t>
            </a:r>
            <a:r>
              <a:rPr lang="fr-BE" dirty="0"/>
              <a:t>et en français est composé de </a:t>
            </a:r>
            <a:r>
              <a:rPr lang="fr-BE" b="1" u="sng" dirty="0">
                <a:solidFill>
                  <a:srgbClr val="FF0000"/>
                </a:solidFill>
              </a:rPr>
              <a:t>8</a:t>
            </a:r>
            <a:r>
              <a:rPr lang="fr-BE" dirty="0"/>
              <a:t> Bits</a:t>
            </a:r>
          </a:p>
          <a:p>
            <a:pPr lvl="1"/>
            <a:r>
              <a:rPr lang="fr-B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 va mieux quand on sait cela, non ?</a:t>
            </a:r>
          </a:p>
          <a:p>
            <a:pPr lvl="1"/>
            <a:r>
              <a:rPr lang="fr-B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ou pas ! 😃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671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709160"/>
          </a:xfrm>
        </p:spPr>
        <p:txBody>
          <a:bodyPr/>
          <a:lstStyle/>
          <a:p>
            <a:r>
              <a:rPr lang="fr-BE" dirty="0"/>
              <a:t>Si je vous dessine ceci :</a:t>
            </a:r>
            <a:endParaRPr lang="fr-B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7</a:t>
            </a:fld>
            <a:endParaRPr lang="fr-BE"/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B0AA5701-B7D8-4A9F-885D-15234BB5B238}"/>
              </a:ext>
            </a:extLst>
          </p:cNvPr>
          <p:cNvGrpSpPr/>
          <p:nvPr/>
        </p:nvGrpSpPr>
        <p:grpSpPr>
          <a:xfrm>
            <a:off x="3615209" y="2349235"/>
            <a:ext cx="2180928" cy="2951973"/>
            <a:chOff x="3615209" y="2349235"/>
            <a:chExt cx="2180928" cy="295197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6A369D-F7DF-46EB-8C8A-2F6D4B15ABCF}"/>
                </a:ext>
              </a:extLst>
            </p:cNvPr>
            <p:cNvSpPr/>
            <p:nvPr/>
          </p:nvSpPr>
          <p:spPr>
            <a:xfrm>
              <a:off x="3615209" y="2349235"/>
              <a:ext cx="2180928" cy="2951973"/>
            </a:xfrm>
            <a:prstGeom prst="rect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8E925283-8F7D-43EB-8EAD-E0EBEDE55EF7}"/>
                </a:ext>
              </a:extLst>
            </p:cNvPr>
            <p:cNvSpPr/>
            <p:nvPr/>
          </p:nvSpPr>
          <p:spPr>
            <a:xfrm>
              <a:off x="3851920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48DDC4DC-B9BF-428E-9DDA-27156D3BC915}"/>
                </a:ext>
              </a:extLst>
            </p:cNvPr>
            <p:cNvSpPr/>
            <p:nvPr/>
          </p:nvSpPr>
          <p:spPr>
            <a:xfrm>
              <a:off x="5004048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3492ED1D-A03F-411A-BC94-637B7C324961}"/>
                </a:ext>
              </a:extLst>
            </p:cNvPr>
            <p:cNvSpPr/>
            <p:nvPr/>
          </p:nvSpPr>
          <p:spPr>
            <a:xfrm>
              <a:off x="3851920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72EC6869-5A58-42D8-8002-B5C73AF8E0B7}"/>
                </a:ext>
              </a:extLst>
            </p:cNvPr>
            <p:cNvSpPr/>
            <p:nvPr/>
          </p:nvSpPr>
          <p:spPr>
            <a:xfrm>
              <a:off x="5004048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DDCD53E8-9A99-48DE-8992-E2AADD8AC875}"/>
                </a:ext>
              </a:extLst>
            </p:cNvPr>
            <p:cNvSpPr/>
            <p:nvPr/>
          </p:nvSpPr>
          <p:spPr>
            <a:xfrm>
              <a:off x="3851920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731CFC2-4D46-4B20-A68D-0BDE36DDCE60}"/>
                </a:ext>
              </a:extLst>
            </p:cNvPr>
            <p:cNvSpPr/>
            <p:nvPr/>
          </p:nvSpPr>
          <p:spPr>
            <a:xfrm>
              <a:off x="5004048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</p:spTree>
    <p:extLst>
      <p:ext uri="{BB962C8B-B14F-4D97-AF65-F5344CB8AC3E}">
        <p14:creationId xmlns:p14="http://schemas.microsoft.com/office/powerpoint/2010/main" val="176956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1822" y="3313978"/>
            <a:ext cx="3621088" cy="2951974"/>
          </a:xfrm>
        </p:spPr>
        <p:txBody>
          <a:bodyPr/>
          <a:lstStyle/>
          <a:p>
            <a:r>
              <a:rPr lang="fr-BE" dirty="0"/>
              <a:t>À quoi cela vous fait-il penser ?</a:t>
            </a:r>
            <a:endParaRPr lang="fr-B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8</a:t>
            </a:fld>
            <a:endParaRPr lang="fr-BE"/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B0AA5701-B7D8-4A9F-885D-15234BB5B238}"/>
              </a:ext>
            </a:extLst>
          </p:cNvPr>
          <p:cNvGrpSpPr/>
          <p:nvPr/>
        </p:nvGrpSpPr>
        <p:grpSpPr>
          <a:xfrm>
            <a:off x="950913" y="2349235"/>
            <a:ext cx="2180928" cy="2951973"/>
            <a:chOff x="3615209" y="2349235"/>
            <a:chExt cx="2180928" cy="295197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6A369D-F7DF-46EB-8C8A-2F6D4B15ABCF}"/>
                </a:ext>
              </a:extLst>
            </p:cNvPr>
            <p:cNvSpPr/>
            <p:nvPr/>
          </p:nvSpPr>
          <p:spPr>
            <a:xfrm>
              <a:off x="3615209" y="2349235"/>
              <a:ext cx="2180928" cy="2951973"/>
            </a:xfrm>
            <a:prstGeom prst="rect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8E925283-8F7D-43EB-8EAD-E0EBEDE55EF7}"/>
                </a:ext>
              </a:extLst>
            </p:cNvPr>
            <p:cNvSpPr/>
            <p:nvPr/>
          </p:nvSpPr>
          <p:spPr>
            <a:xfrm>
              <a:off x="3851920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48DDC4DC-B9BF-428E-9DDA-27156D3BC915}"/>
                </a:ext>
              </a:extLst>
            </p:cNvPr>
            <p:cNvSpPr/>
            <p:nvPr/>
          </p:nvSpPr>
          <p:spPr>
            <a:xfrm>
              <a:off x="5004048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3492ED1D-A03F-411A-BC94-637B7C324961}"/>
                </a:ext>
              </a:extLst>
            </p:cNvPr>
            <p:cNvSpPr/>
            <p:nvPr/>
          </p:nvSpPr>
          <p:spPr>
            <a:xfrm>
              <a:off x="3851920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72EC6869-5A58-42D8-8002-B5C73AF8E0B7}"/>
                </a:ext>
              </a:extLst>
            </p:cNvPr>
            <p:cNvSpPr/>
            <p:nvPr/>
          </p:nvSpPr>
          <p:spPr>
            <a:xfrm>
              <a:off x="5004048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DDCD53E8-9A99-48DE-8992-E2AADD8AC875}"/>
                </a:ext>
              </a:extLst>
            </p:cNvPr>
            <p:cNvSpPr/>
            <p:nvPr/>
          </p:nvSpPr>
          <p:spPr>
            <a:xfrm>
              <a:off x="3851920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731CFC2-4D46-4B20-A68D-0BDE36DDCE60}"/>
                </a:ext>
              </a:extLst>
            </p:cNvPr>
            <p:cNvSpPr/>
            <p:nvPr/>
          </p:nvSpPr>
          <p:spPr>
            <a:xfrm>
              <a:off x="5004048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</p:spTree>
    <p:extLst>
      <p:ext uri="{BB962C8B-B14F-4D97-AF65-F5344CB8AC3E}">
        <p14:creationId xmlns:p14="http://schemas.microsoft.com/office/powerpoint/2010/main" val="403857948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06369AA-522C-46B0-9E3C-213FFBBD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960" y="3313978"/>
            <a:ext cx="4020950" cy="2951974"/>
          </a:xfrm>
        </p:spPr>
        <p:txBody>
          <a:bodyPr/>
          <a:lstStyle/>
          <a:p>
            <a:r>
              <a:rPr lang="fr-BE" dirty="0"/>
              <a:t>Non, non…</a:t>
            </a:r>
            <a:br>
              <a:rPr lang="fr-BE" dirty="0"/>
            </a:br>
            <a:r>
              <a:rPr lang="fr-BE" sz="4000" b="1" u="sng" dirty="0">
                <a:solidFill>
                  <a:srgbClr val="FF0000"/>
                </a:solidFill>
              </a:rPr>
              <a:t>pas un domino</a:t>
            </a:r>
            <a:endParaRPr lang="fr-B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E072420-E486-465C-9472-D8555BE7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Les bases de l’informatique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7037A2-C637-4508-ABE7-A10F3C2E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9303F-B7A7-4CA3-92C8-EA3222A99277}" type="slidenum">
              <a:rPr lang="fr-BE" smtClean="0"/>
              <a:t>9</a:t>
            </a:fld>
            <a:endParaRPr lang="fr-BE"/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B0AA5701-B7D8-4A9F-885D-15234BB5B238}"/>
              </a:ext>
            </a:extLst>
          </p:cNvPr>
          <p:cNvGrpSpPr/>
          <p:nvPr/>
        </p:nvGrpSpPr>
        <p:grpSpPr>
          <a:xfrm>
            <a:off x="950913" y="2349235"/>
            <a:ext cx="2180928" cy="2951973"/>
            <a:chOff x="3615209" y="2349235"/>
            <a:chExt cx="2180928" cy="295197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6A369D-F7DF-46EB-8C8A-2F6D4B15ABCF}"/>
                </a:ext>
              </a:extLst>
            </p:cNvPr>
            <p:cNvSpPr/>
            <p:nvPr/>
          </p:nvSpPr>
          <p:spPr>
            <a:xfrm>
              <a:off x="3615209" y="2349235"/>
              <a:ext cx="2180928" cy="2951973"/>
            </a:xfrm>
            <a:prstGeom prst="rect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8E925283-8F7D-43EB-8EAD-E0EBEDE55EF7}"/>
                </a:ext>
              </a:extLst>
            </p:cNvPr>
            <p:cNvSpPr/>
            <p:nvPr/>
          </p:nvSpPr>
          <p:spPr>
            <a:xfrm>
              <a:off x="3851920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48DDC4DC-B9BF-428E-9DDA-27156D3BC915}"/>
                </a:ext>
              </a:extLst>
            </p:cNvPr>
            <p:cNvSpPr/>
            <p:nvPr/>
          </p:nvSpPr>
          <p:spPr>
            <a:xfrm>
              <a:off x="5004048" y="256490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3492ED1D-A03F-411A-BC94-637B7C324961}"/>
                </a:ext>
              </a:extLst>
            </p:cNvPr>
            <p:cNvSpPr/>
            <p:nvPr/>
          </p:nvSpPr>
          <p:spPr>
            <a:xfrm>
              <a:off x="3851920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72EC6869-5A58-42D8-8002-B5C73AF8E0B7}"/>
                </a:ext>
              </a:extLst>
            </p:cNvPr>
            <p:cNvSpPr/>
            <p:nvPr/>
          </p:nvSpPr>
          <p:spPr>
            <a:xfrm>
              <a:off x="5004048" y="3490299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DDCD53E8-9A99-48DE-8992-E2AADD8AC875}"/>
                </a:ext>
              </a:extLst>
            </p:cNvPr>
            <p:cNvSpPr/>
            <p:nvPr/>
          </p:nvSpPr>
          <p:spPr>
            <a:xfrm>
              <a:off x="3851920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731CFC2-4D46-4B20-A68D-0BDE36DDCE60}"/>
                </a:ext>
              </a:extLst>
            </p:cNvPr>
            <p:cNvSpPr/>
            <p:nvPr/>
          </p:nvSpPr>
          <p:spPr>
            <a:xfrm>
              <a:off x="5004048" y="441569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</p:spTree>
    <p:extLst>
      <p:ext uri="{BB962C8B-B14F-4D97-AF65-F5344CB8AC3E}">
        <p14:creationId xmlns:p14="http://schemas.microsoft.com/office/powerpoint/2010/main" val="35788007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ele CADACOM - Publication CADACOM">
  <a:themeElements>
    <a:clrScheme name="Personnalisé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e CADACOM - Publication CADACOM.potm" id="{D487BDFC-51F3-4CCD-9E2F-DBE12E10AFFE}" vid="{1C59C120-9765-4E2A-AF2E-F7227707BBCE}"/>
    </a:ext>
  </a:extLst>
</a:theme>
</file>

<file path=ppt/theme/theme2.xml><?xml version="1.0" encoding="utf-8"?>
<a:theme xmlns:a="http://schemas.openxmlformats.org/drawingml/2006/main" name="1_Modele CADACOM - Publication CADACOM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e CADACOM - Publication CADACOM.potm" id="{D487BDFC-51F3-4CCD-9E2F-DBE12E10AFFE}" vid="{9AA7A2B2-ECC2-4AD0-8ACA-6F60D2B120CC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 CADACOM - Publication CADACOM</Template>
  <TotalTime>0</TotalTime>
  <Words>281</Words>
  <Application>Microsoft Office PowerPoint</Application>
  <PresentationFormat>Affichage à l'écran (4:3)</PresentationFormat>
  <Paragraphs>92</Paragraphs>
  <Slides>16</Slides>
  <Notes>0</Notes>
  <HiddenSlides>3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Wingdings</vt:lpstr>
      <vt:lpstr>Wingdings 2</vt:lpstr>
      <vt:lpstr>Wingdings 3</vt:lpstr>
      <vt:lpstr>Modele CADACOM - Publication CADACOM</vt:lpstr>
      <vt:lpstr>1_Modele CADACOM - Publication CADACOM</vt:lpstr>
      <vt:lpstr>Themes Effects on Objects</vt:lpstr>
      <vt:lpstr>Graphs to use in the slides</vt:lpstr>
      <vt:lpstr>Your trainer</vt:lpstr>
      <vt:lpstr>Les bases de l’informatique</vt:lpstr>
      <vt:lpstr>Les bases de l’informatique</vt:lpstr>
      <vt:lpstr>Les bases de l’informatique</vt:lpstr>
      <vt:lpstr>Les bases de l’informatique</vt:lpstr>
      <vt:lpstr>Les bases de l’informatique</vt:lpstr>
      <vt:lpstr>Les bases de l’informatique</vt:lpstr>
      <vt:lpstr>Les bases de l’informatique</vt:lpstr>
      <vt:lpstr>Les bases de l’informatique</vt:lpstr>
      <vt:lpstr>Les bases de l’informatique</vt:lpstr>
      <vt:lpstr>Les bases de l’informatique</vt:lpstr>
      <vt:lpstr>Les bases de l’informatique</vt:lpstr>
      <vt:lpstr>Les bases de l’informatique</vt:lpstr>
      <vt:lpstr>Les bases de l’informatique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2018-04-02T13:27:21Z</dcterms:created>
  <dcterms:modified xsi:type="dcterms:W3CDTF">2018-04-02T14:17:39Z</dcterms:modified>
</cp:coreProperties>
</file>